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40"/>
  </p:notesMasterIdLst>
  <p:sldIdLst>
    <p:sldId id="256" r:id="rId5"/>
    <p:sldId id="258" r:id="rId6"/>
    <p:sldId id="275" r:id="rId7"/>
    <p:sldId id="272" r:id="rId8"/>
    <p:sldId id="273" r:id="rId9"/>
    <p:sldId id="274" r:id="rId10"/>
    <p:sldId id="259" r:id="rId11"/>
    <p:sldId id="280" r:id="rId12"/>
    <p:sldId id="281" r:id="rId13"/>
    <p:sldId id="262" r:id="rId14"/>
    <p:sldId id="277" r:id="rId15"/>
    <p:sldId id="278" r:id="rId16"/>
    <p:sldId id="276" r:id="rId17"/>
    <p:sldId id="267" r:id="rId18"/>
    <p:sldId id="268" r:id="rId19"/>
    <p:sldId id="295" r:id="rId20"/>
    <p:sldId id="269" r:id="rId21"/>
    <p:sldId id="282" r:id="rId22"/>
    <p:sldId id="285" r:id="rId23"/>
    <p:sldId id="286" r:id="rId24"/>
    <p:sldId id="287" r:id="rId25"/>
    <p:sldId id="288" r:id="rId26"/>
    <p:sldId id="289" r:id="rId27"/>
    <p:sldId id="294" r:id="rId28"/>
    <p:sldId id="283" r:id="rId29"/>
    <p:sldId id="270" r:id="rId30"/>
    <p:sldId id="284" r:id="rId31"/>
    <p:sldId id="291" r:id="rId32"/>
    <p:sldId id="293" r:id="rId33"/>
    <p:sldId id="292" r:id="rId34"/>
    <p:sldId id="263" r:id="rId35"/>
    <p:sldId id="264" r:id="rId36"/>
    <p:sldId id="271" r:id="rId37"/>
    <p:sldId id="279" r:id="rId38"/>
    <p:sldId id="261"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Hind Light" panose="020B0604020202020204" charset="0"/>
      <p:regular r:id="rId45"/>
    </p:embeddedFont>
    <p:embeddedFont>
      <p:font typeface="Hind Regular" panose="020B0604020202020204" charset="0"/>
      <p:regular r:id="rId46"/>
    </p:embeddedFont>
    <p:embeddedFont>
      <p:font typeface="Montserrat" panose="020B0604020202020204" charset="0"/>
      <p:regular r:id="rId47"/>
      <p:bold r:id="rId48"/>
      <p:italic r:id="rId49"/>
      <p:boldItalic r:id="rId50"/>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B2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2085" autoAdjust="0"/>
  </p:normalViewPr>
  <p:slideViewPr>
    <p:cSldViewPr snapToGrid="0" showGuides="1">
      <p:cViewPr varScale="1">
        <p:scale>
          <a:sx n="100" d="100"/>
          <a:sy n="100" d="100"/>
        </p:scale>
        <p:origin x="810" y="72"/>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655D2C-1656-784C-B489-48FABAE85569}" type="doc">
      <dgm:prSet loTypeId="urn:microsoft.com/office/officeart/2008/layout/VerticalCurvedList" loCatId="process" qsTypeId="urn:microsoft.com/office/officeart/2005/8/quickstyle/simple1" qsCatId="simple" csTypeId="urn:microsoft.com/office/officeart/2005/8/colors/colorful5" csCatId="colorful" phldr="1"/>
      <dgm:spPr/>
      <dgm:t>
        <a:bodyPr/>
        <a:lstStyle/>
        <a:p>
          <a:endParaRPr lang="de-DE"/>
        </a:p>
      </dgm:t>
    </dgm:pt>
    <dgm:pt modelId="{700A0C35-115A-614A-953F-09F301C609D7}">
      <dgm:prSet custT="1"/>
      <dgm:spPr/>
      <dgm:t>
        <a:bodyPr/>
        <a:lstStyle/>
        <a:p>
          <a:r>
            <a:rPr lang="de-DE" sz="1800" dirty="0"/>
            <a:t>Nachweispflicht über Warenbewegungen je Teilnehmer der Lieferkette </a:t>
          </a:r>
          <a:r>
            <a:rPr lang="de-DE" sz="1000" dirty="0"/>
            <a:t>(EU-Verordnung 178/02)</a:t>
          </a:r>
          <a:endParaRPr lang="de-DE" sz="1800" dirty="0"/>
        </a:p>
      </dgm:t>
    </dgm:pt>
    <dgm:pt modelId="{6D86F846-F583-8249-B308-AE72F5BEFA70}" type="parTrans" cxnId="{80C2BB86-ED9D-8C43-B6AB-8408FA3CAA82}">
      <dgm:prSet/>
      <dgm:spPr/>
      <dgm:t>
        <a:bodyPr/>
        <a:lstStyle/>
        <a:p>
          <a:endParaRPr lang="de-DE"/>
        </a:p>
      </dgm:t>
    </dgm:pt>
    <dgm:pt modelId="{881BC65F-3B5B-C04B-91DF-AADAC48AB2C0}" type="sibTrans" cxnId="{80C2BB86-ED9D-8C43-B6AB-8408FA3CAA82}">
      <dgm:prSet/>
      <dgm:spPr/>
      <dgm:t>
        <a:bodyPr/>
        <a:lstStyle/>
        <a:p>
          <a:endParaRPr lang="de-DE"/>
        </a:p>
      </dgm:t>
    </dgm:pt>
    <dgm:pt modelId="{6CF5B906-34DB-9C4E-A6ED-0BB8F4A6E099}">
      <dgm:prSet custT="1"/>
      <dgm:spPr/>
      <dgm:t>
        <a:bodyPr/>
        <a:lstStyle/>
        <a:p>
          <a:r>
            <a:rPr lang="de-DE" sz="1800" dirty="0"/>
            <a:t>Dokumentationspflichten</a:t>
          </a:r>
          <a:endParaRPr lang="de-DE" sz="1000" dirty="0"/>
        </a:p>
      </dgm:t>
    </dgm:pt>
    <dgm:pt modelId="{49D39105-90F3-0049-A0F4-674C61AF4C4F}" type="parTrans" cxnId="{92A384F6-02E0-CB45-B10F-EC7E3AE623A9}">
      <dgm:prSet/>
      <dgm:spPr/>
      <dgm:t>
        <a:bodyPr/>
        <a:lstStyle/>
        <a:p>
          <a:endParaRPr lang="de-DE"/>
        </a:p>
      </dgm:t>
    </dgm:pt>
    <dgm:pt modelId="{C93AA34F-9328-644D-AE80-AF9FB0A05D3C}" type="sibTrans" cxnId="{92A384F6-02E0-CB45-B10F-EC7E3AE623A9}">
      <dgm:prSet/>
      <dgm:spPr/>
      <dgm:t>
        <a:bodyPr/>
        <a:lstStyle/>
        <a:p>
          <a:endParaRPr lang="de-DE"/>
        </a:p>
      </dgm:t>
    </dgm:pt>
    <dgm:pt modelId="{F954E5BC-10DD-BF4D-B703-506664A5F8C5}">
      <dgm:prSet custT="1"/>
      <dgm:spPr/>
      <dgm:t>
        <a:bodyPr/>
        <a:lstStyle/>
        <a:p>
          <a:r>
            <a:rPr lang="de-DE" sz="1800" dirty="0"/>
            <a:t>Beispiel Praxispartner (SAP Global Batch </a:t>
          </a:r>
          <a:r>
            <a:rPr lang="de-DE" sz="1800" dirty="0" err="1"/>
            <a:t>Traceability</a:t>
          </a:r>
          <a:r>
            <a:rPr lang="de-DE" sz="1800" dirty="0"/>
            <a:t> [GBT], </a:t>
          </a:r>
          <a:r>
            <a:rPr lang="de-DE" sz="1800" dirty="0" err="1"/>
            <a:t>fTrace</a:t>
          </a:r>
          <a:r>
            <a:rPr lang="de-DE" sz="1800" dirty="0"/>
            <a:t>)</a:t>
          </a:r>
        </a:p>
      </dgm:t>
    </dgm:pt>
    <dgm:pt modelId="{27523F6F-0D3E-0B42-AF90-C0E610FD3DDF}" type="parTrans" cxnId="{E6511D74-E6E2-8448-8DD2-72E914E4043A}">
      <dgm:prSet/>
      <dgm:spPr/>
      <dgm:t>
        <a:bodyPr/>
        <a:lstStyle/>
        <a:p>
          <a:endParaRPr lang="de-DE"/>
        </a:p>
      </dgm:t>
    </dgm:pt>
    <dgm:pt modelId="{3FBF10AC-DFB8-6844-910D-A6FFFF3A8674}" type="sibTrans" cxnId="{E6511D74-E6E2-8448-8DD2-72E914E4043A}">
      <dgm:prSet/>
      <dgm:spPr/>
      <dgm:t>
        <a:bodyPr/>
        <a:lstStyle/>
        <a:p>
          <a:endParaRPr lang="de-DE"/>
        </a:p>
      </dgm:t>
    </dgm:pt>
    <dgm:pt modelId="{6D71D34E-378A-1C4E-AF7E-1D5644AF4616}">
      <dgm:prSet custT="1"/>
      <dgm:spPr/>
      <dgm:t>
        <a:bodyPr/>
        <a:lstStyle/>
        <a:p>
          <a:r>
            <a:rPr lang="de-DE" sz="1800" dirty="0"/>
            <a:t>Defizite (Systembrüche, Schutz vor Manipulation)</a:t>
          </a:r>
        </a:p>
      </dgm:t>
    </dgm:pt>
    <dgm:pt modelId="{DF670048-E798-494F-A0C7-EBCAA8C64E98}" type="parTrans" cxnId="{429E7179-1141-4241-AA88-4B46FCA9D2B5}">
      <dgm:prSet/>
      <dgm:spPr/>
      <dgm:t>
        <a:bodyPr/>
        <a:lstStyle/>
        <a:p>
          <a:endParaRPr lang="de-DE"/>
        </a:p>
      </dgm:t>
    </dgm:pt>
    <dgm:pt modelId="{1DFB1201-B97C-AA48-9C32-2F00FD70E027}" type="sibTrans" cxnId="{429E7179-1141-4241-AA88-4B46FCA9D2B5}">
      <dgm:prSet/>
      <dgm:spPr/>
      <dgm:t>
        <a:bodyPr/>
        <a:lstStyle/>
        <a:p>
          <a:endParaRPr lang="de-DE"/>
        </a:p>
      </dgm:t>
    </dgm:pt>
    <dgm:pt modelId="{3BAA5AE3-99EC-F642-8D68-8D2EE6FA82E2}" type="pres">
      <dgm:prSet presAssocID="{9B655D2C-1656-784C-B489-48FABAE85569}" presName="Name0" presStyleCnt="0">
        <dgm:presLayoutVars>
          <dgm:chMax val="7"/>
          <dgm:chPref val="7"/>
          <dgm:dir/>
        </dgm:presLayoutVars>
      </dgm:prSet>
      <dgm:spPr/>
    </dgm:pt>
    <dgm:pt modelId="{2E087FA2-424C-D647-A5F5-14025C869E21}" type="pres">
      <dgm:prSet presAssocID="{9B655D2C-1656-784C-B489-48FABAE85569}" presName="Name1" presStyleCnt="0"/>
      <dgm:spPr/>
    </dgm:pt>
    <dgm:pt modelId="{D8CCE698-A375-144C-B7BA-85AE04FE030F}" type="pres">
      <dgm:prSet presAssocID="{9B655D2C-1656-784C-B489-48FABAE85569}" presName="cycle" presStyleCnt="0"/>
      <dgm:spPr/>
    </dgm:pt>
    <dgm:pt modelId="{9825335A-58D0-044A-9B05-24FF0E63FACE}" type="pres">
      <dgm:prSet presAssocID="{9B655D2C-1656-784C-B489-48FABAE85569}" presName="srcNode" presStyleLbl="node1" presStyleIdx="0" presStyleCnt="4"/>
      <dgm:spPr/>
    </dgm:pt>
    <dgm:pt modelId="{DC92D08D-4FF8-9B41-8843-7E5CC396DEE8}" type="pres">
      <dgm:prSet presAssocID="{9B655D2C-1656-784C-B489-48FABAE85569}" presName="conn" presStyleLbl="parChTrans1D2" presStyleIdx="0" presStyleCnt="1"/>
      <dgm:spPr/>
    </dgm:pt>
    <dgm:pt modelId="{CE7E30B4-5000-9E4C-863F-E741C7F1EAC0}" type="pres">
      <dgm:prSet presAssocID="{9B655D2C-1656-784C-B489-48FABAE85569}" presName="extraNode" presStyleLbl="node1" presStyleIdx="0" presStyleCnt="4"/>
      <dgm:spPr/>
    </dgm:pt>
    <dgm:pt modelId="{3C154B4E-5972-CB42-83E8-F28458E2C7A8}" type="pres">
      <dgm:prSet presAssocID="{9B655D2C-1656-784C-B489-48FABAE85569}" presName="dstNode" presStyleLbl="node1" presStyleIdx="0" presStyleCnt="4"/>
      <dgm:spPr/>
    </dgm:pt>
    <dgm:pt modelId="{8A4E88DC-4814-E64D-86C5-ABE509C03532}" type="pres">
      <dgm:prSet presAssocID="{700A0C35-115A-614A-953F-09F301C609D7}" presName="text_1" presStyleLbl="node1" presStyleIdx="0" presStyleCnt="4">
        <dgm:presLayoutVars>
          <dgm:bulletEnabled val="1"/>
        </dgm:presLayoutVars>
      </dgm:prSet>
      <dgm:spPr/>
    </dgm:pt>
    <dgm:pt modelId="{C518E660-D698-B341-B0AD-F7D9AA456B3F}" type="pres">
      <dgm:prSet presAssocID="{700A0C35-115A-614A-953F-09F301C609D7}" presName="accent_1" presStyleCnt="0"/>
      <dgm:spPr/>
    </dgm:pt>
    <dgm:pt modelId="{D845CA1B-F9C4-2F4B-B1D4-23BCDA12D47A}" type="pres">
      <dgm:prSet presAssocID="{700A0C35-115A-614A-953F-09F301C609D7}" presName="accentRepeatNode" presStyleLbl="solidFgAcc1" presStyleIdx="0" presStyleCnt="4"/>
      <dgm:spPr/>
    </dgm:pt>
    <dgm:pt modelId="{8DD7581B-F183-9149-B646-DAADFA2E4B78}" type="pres">
      <dgm:prSet presAssocID="{6CF5B906-34DB-9C4E-A6ED-0BB8F4A6E099}" presName="text_2" presStyleLbl="node1" presStyleIdx="1" presStyleCnt="4">
        <dgm:presLayoutVars>
          <dgm:bulletEnabled val="1"/>
        </dgm:presLayoutVars>
      </dgm:prSet>
      <dgm:spPr/>
    </dgm:pt>
    <dgm:pt modelId="{AE20083D-9471-7D41-8367-39C9AFAF30E2}" type="pres">
      <dgm:prSet presAssocID="{6CF5B906-34DB-9C4E-A6ED-0BB8F4A6E099}" presName="accent_2" presStyleCnt="0"/>
      <dgm:spPr/>
    </dgm:pt>
    <dgm:pt modelId="{24A91031-D215-6F4F-8ED0-D8D91479A4B6}" type="pres">
      <dgm:prSet presAssocID="{6CF5B906-34DB-9C4E-A6ED-0BB8F4A6E099}" presName="accentRepeatNode" presStyleLbl="solidFgAcc1" presStyleIdx="1" presStyleCnt="4"/>
      <dgm:spPr/>
    </dgm:pt>
    <dgm:pt modelId="{9913133A-D17C-064A-A4F4-2F7EE824C389}" type="pres">
      <dgm:prSet presAssocID="{F954E5BC-10DD-BF4D-B703-506664A5F8C5}" presName="text_3" presStyleLbl="node1" presStyleIdx="2" presStyleCnt="4">
        <dgm:presLayoutVars>
          <dgm:bulletEnabled val="1"/>
        </dgm:presLayoutVars>
      </dgm:prSet>
      <dgm:spPr/>
    </dgm:pt>
    <dgm:pt modelId="{C98AB4B1-92DC-BC4E-849E-3E1774DD50DF}" type="pres">
      <dgm:prSet presAssocID="{F954E5BC-10DD-BF4D-B703-506664A5F8C5}" presName="accent_3" presStyleCnt="0"/>
      <dgm:spPr/>
    </dgm:pt>
    <dgm:pt modelId="{4D5AFE75-8BA8-DF42-A7C2-36B7C17AB284}" type="pres">
      <dgm:prSet presAssocID="{F954E5BC-10DD-BF4D-B703-506664A5F8C5}" presName="accentRepeatNode" presStyleLbl="solidFgAcc1" presStyleIdx="2" presStyleCnt="4"/>
      <dgm:spPr/>
    </dgm:pt>
    <dgm:pt modelId="{9C8E239B-21DD-DE48-A5F0-B9C93BDD60E0}" type="pres">
      <dgm:prSet presAssocID="{6D71D34E-378A-1C4E-AF7E-1D5644AF4616}" presName="text_4" presStyleLbl="node1" presStyleIdx="3" presStyleCnt="4">
        <dgm:presLayoutVars>
          <dgm:bulletEnabled val="1"/>
        </dgm:presLayoutVars>
      </dgm:prSet>
      <dgm:spPr/>
    </dgm:pt>
    <dgm:pt modelId="{CFBFBB51-4507-5D45-AFD4-1DE5B7F24B84}" type="pres">
      <dgm:prSet presAssocID="{6D71D34E-378A-1C4E-AF7E-1D5644AF4616}" presName="accent_4" presStyleCnt="0"/>
      <dgm:spPr/>
    </dgm:pt>
    <dgm:pt modelId="{F2E76322-B002-F34B-BBA0-623FFE9A0264}" type="pres">
      <dgm:prSet presAssocID="{6D71D34E-378A-1C4E-AF7E-1D5644AF4616}" presName="accentRepeatNode" presStyleLbl="solidFgAcc1" presStyleIdx="3" presStyleCnt="4"/>
      <dgm:spPr/>
    </dgm:pt>
  </dgm:ptLst>
  <dgm:cxnLst>
    <dgm:cxn modelId="{1513330B-E60C-9747-BB41-924BA9FE6D4F}" type="presOf" srcId="{6D71D34E-378A-1C4E-AF7E-1D5644AF4616}" destId="{9C8E239B-21DD-DE48-A5F0-B9C93BDD60E0}" srcOrd="0" destOrd="0" presId="urn:microsoft.com/office/officeart/2008/layout/VerticalCurvedList"/>
    <dgm:cxn modelId="{B393CC3A-A43F-AC4E-93A5-B56DC18E6E37}" type="presOf" srcId="{9B655D2C-1656-784C-B489-48FABAE85569}" destId="{3BAA5AE3-99EC-F642-8D68-8D2EE6FA82E2}" srcOrd="0" destOrd="0" presId="urn:microsoft.com/office/officeart/2008/layout/VerticalCurvedList"/>
    <dgm:cxn modelId="{53E7FC3F-57D1-044E-AC29-3F52C042A74E}" type="presOf" srcId="{700A0C35-115A-614A-953F-09F301C609D7}" destId="{8A4E88DC-4814-E64D-86C5-ABE509C03532}" srcOrd="0" destOrd="0" presId="urn:microsoft.com/office/officeart/2008/layout/VerticalCurvedList"/>
    <dgm:cxn modelId="{EA052D40-671D-5247-9352-1EDA482A415B}" type="presOf" srcId="{F954E5BC-10DD-BF4D-B703-506664A5F8C5}" destId="{9913133A-D17C-064A-A4F4-2F7EE824C389}" srcOrd="0" destOrd="0" presId="urn:microsoft.com/office/officeart/2008/layout/VerticalCurvedList"/>
    <dgm:cxn modelId="{B8649E40-D45B-CA41-A25D-FF5BDBE9AA0D}" type="presOf" srcId="{6CF5B906-34DB-9C4E-A6ED-0BB8F4A6E099}" destId="{8DD7581B-F183-9149-B646-DAADFA2E4B78}" srcOrd="0" destOrd="0" presId="urn:microsoft.com/office/officeart/2008/layout/VerticalCurvedList"/>
    <dgm:cxn modelId="{356F5867-226A-824C-A466-F2CF785E9FD6}" type="presOf" srcId="{881BC65F-3B5B-C04B-91DF-AADAC48AB2C0}" destId="{DC92D08D-4FF8-9B41-8843-7E5CC396DEE8}" srcOrd="0" destOrd="0" presId="urn:microsoft.com/office/officeart/2008/layout/VerticalCurvedList"/>
    <dgm:cxn modelId="{E6511D74-E6E2-8448-8DD2-72E914E4043A}" srcId="{9B655D2C-1656-784C-B489-48FABAE85569}" destId="{F954E5BC-10DD-BF4D-B703-506664A5F8C5}" srcOrd="2" destOrd="0" parTransId="{27523F6F-0D3E-0B42-AF90-C0E610FD3DDF}" sibTransId="{3FBF10AC-DFB8-6844-910D-A6FFFF3A8674}"/>
    <dgm:cxn modelId="{429E7179-1141-4241-AA88-4B46FCA9D2B5}" srcId="{9B655D2C-1656-784C-B489-48FABAE85569}" destId="{6D71D34E-378A-1C4E-AF7E-1D5644AF4616}" srcOrd="3" destOrd="0" parTransId="{DF670048-E798-494F-A0C7-EBCAA8C64E98}" sibTransId="{1DFB1201-B97C-AA48-9C32-2F00FD70E027}"/>
    <dgm:cxn modelId="{80C2BB86-ED9D-8C43-B6AB-8408FA3CAA82}" srcId="{9B655D2C-1656-784C-B489-48FABAE85569}" destId="{700A0C35-115A-614A-953F-09F301C609D7}" srcOrd="0" destOrd="0" parTransId="{6D86F846-F583-8249-B308-AE72F5BEFA70}" sibTransId="{881BC65F-3B5B-C04B-91DF-AADAC48AB2C0}"/>
    <dgm:cxn modelId="{92A384F6-02E0-CB45-B10F-EC7E3AE623A9}" srcId="{9B655D2C-1656-784C-B489-48FABAE85569}" destId="{6CF5B906-34DB-9C4E-A6ED-0BB8F4A6E099}" srcOrd="1" destOrd="0" parTransId="{49D39105-90F3-0049-A0F4-674C61AF4C4F}" sibTransId="{C93AA34F-9328-644D-AE80-AF9FB0A05D3C}"/>
    <dgm:cxn modelId="{06F51A5B-238E-8A44-9979-BF25B070B24E}" type="presParOf" srcId="{3BAA5AE3-99EC-F642-8D68-8D2EE6FA82E2}" destId="{2E087FA2-424C-D647-A5F5-14025C869E21}" srcOrd="0" destOrd="0" presId="urn:microsoft.com/office/officeart/2008/layout/VerticalCurvedList"/>
    <dgm:cxn modelId="{2DD26A4B-6CB5-034D-BC4D-A6435EDEC832}" type="presParOf" srcId="{2E087FA2-424C-D647-A5F5-14025C869E21}" destId="{D8CCE698-A375-144C-B7BA-85AE04FE030F}" srcOrd="0" destOrd="0" presId="urn:microsoft.com/office/officeart/2008/layout/VerticalCurvedList"/>
    <dgm:cxn modelId="{3733B9D0-D98E-F746-BC29-77BCF31661F6}" type="presParOf" srcId="{D8CCE698-A375-144C-B7BA-85AE04FE030F}" destId="{9825335A-58D0-044A-9B05-24FF0E63FACE}" srcOrd="0" destOrd="0" presId="urn:microsoft.com/office/officeart/2008/layout/VerticalCurvedList"/>
    <dgm:cxn modelId="{9C3BCA91-5C72-C041-96F4-3BE7226B11C2}" type="presParOf" srcId="{D8CCE698-A375-144C-B7BA-85AE04FE030F}" destId="{DC92D08D-4FF8-9B41-8843-7E5CC396DEE8}" srcOrd="1" destOrd="0" presId="urn:microsoft.com/office/officeart/2008/layout/VerticalCurvedList"/>
    <dgm:cxn modelId="{AD2FA677-FAF4-2E40-95AA-19E5639B40B8}" type="presParOf" srcId="{D8CCE698-A375-144C-B7BA-85AE04FE030F}" destId="{CE7E30B4-5000-9E4C-863F-E741C7F1EAC0}" srcOrd="2" destOrd="0" presId="urn:microsoft.com/office/officeart/2008/layout/VerticalCurvedList"/>
    <dgm:cxn modelId="{E1D9C455-7C72-8D4C-A5C7-2D62C1D20E72}" type="presParOf" srcId="{D8CCE698-A375-144C-B7BA-85AE04FE030F}" destId="{3C154B4E-5972-CB42-83E8-F28458E2C7A8}" srcOrd="3" destOrd="0" presId="urn:microsoft.com/office/officeart/2008/layout/VerticalCurvedList"/>
    <dgm:cxn modelId="{E6F3D735-C240-3A49-9247-24F3A738F31C}" type="presParOf" srcId="{2E087FA2-424C-D647-A5F5-14025C869E21}" destId="{8A4E88DC-4814-E64D-86C5-ABE509C03532}" srcOrd="1" destOrd="0" presId="urn:microsoft.com/office/officeart/2008/layout/VerticalCurvedList"/>
    <dgm:cxn modelId="{6B138B57-BE86-A047-9673-AB3B613E48BE}" type="presParOf" srcId="{2E087FA2-424C-D647-A5F5-14025C869E21}" destId="{C518E660-D698-B341-B0AD-F7D9AA456B3F}" srcOrd="2" destOrd="0" presId="urn:microsoft.com/office/officeart/2008/layout/VerticalCurvedList"/>
    <dgm:cxn modelId="{F05D0D40-B72A-2341-A812-245D17AF7851}" type="presParOf" srcId="{C518E660-D698-B341-B0AD-F7D9AA456B3F}" destId="{D845CA1B-F9C4-2F4B-B1D4-23BCDA12D47A}" srcOrd="0" destOrd="0" presId="urn:microsoft.com/office/officeart/2008/layout/VerticalCurvedList"/>
    <dgm:cxn modelId="{E8182AB6-3670-4E4E-8B8C-CDBF648AC4C3}" type="presParOf" srcId="{2E087FA2-424C-D647-A5F5-14025C869E21}" destId="{8DD7581B-F183-9149-B646-DAADFA2E4B78}" srcOrd="3" destOrd="0" presId="urn:microsoft.com/office/officeart/2008/layout/VerticalCurvedList"/>
    <dgm:cxn modelId="{2DF76C74-FFB1-DF48-8C00-1566ECC88B4C}" type="presParOf" srcId="{2E087FA2-424C-D647-A5F5-14025C869E21}" destId="{AE20083D-9471-7D41-8367-39C9AFAF30E2}" srcOrd="4" destOrd="0" presId="urn:microsoft.com/office/officeart/2008/layout/VerticalCurvedList"/>
    <dgm:cxn modelId="{B262CC6D-8A58-E14F-A634-331AB7FE4004}" type="presParOf" srcId="{AE20083D-9471-7D41-8367-39C9AFAF30E2}" destId="{24A91031-D215-6F4F-8ED0-D8D91479A4B6}" srcOrd="0" destOrd="0" presId="urn:microsoft.com/office/officeart/2008/layout/VerticalCurvedList"/>
    <dgm:cxn modelId="{17F914FA-60E5-3543-BB94-623D165210FA}" type="presParOf" srcId="{2E087FA2-424C-D647-A5F5-14025C869E21}" destId="{9913133A-D17C-064A-A4F4-2F7EE824C389}" srcOrd="5" destOrd="0" presId="urn:microsoft.com/office/officeart/2008/layout/VerticalCurvedList"/>
    <dgm:cxn modelId="{CBA09CF6-B75C-2640-A80F-B20DB17383B2}" type="presParOf" srcId="{2E087FA2-424C-D647-A5F5-14025C869E21}" destId="{C98AB4B1-92DC-BC4E-849E-3E1774DD50DF}" srcOrd="6" destOrd="0" presId="urn:microsoft.com/office/officeart/2008/layout/VerticalCurvedList"/>
    <dgm:cxn modelId="{5B36C32B-8122-9941-846C-0371FDE23FA6}" type="presParOf" srcId="{C98AB4B1-92DC-BC4E-849E-3E1774DD50DF}" destId="{4D5AFE75-8BA8-DF42-A7C2-36B7C17AB284}" srcOrd="0" destOrd="0" presId="urn:microsoft.com/office/officeart/2008/layout/VerticalCurvedList"/>
    <dgm:cxn modelId="{AFD2FB56-D6B8-F94F-A0F0-1E5F1BBE7916}" type="presParOf" srcId="{2E087FA2-424C-D647-A5F5-14025C869E21}" destId="{9C8E239B-21DD-DE48-A5F0-B9C93BDD60E0}" srcOrd="7" destOrd="0" presId="urn:microsoft.com/office/officeart/2008/layout/VerticalCurvedList"/>
    <dgm:cxn modelId="{230F0878-B4EC-A94F-AF8C-1BFFDC2B9CDA}" type="presParOf" srcId="{2E087FA2-424C-D647-A5F5-14025C869E21}" destId="{CFBFBB51-4507-5D45-AFD4-1DE5B7F24B84}" srcOrd="8" destOrd="0" presId="urn:microsoft.com/office/officeart/2008/layout/VerticalCurvedList"/>
    <dgm:cxn modelId="{865329C9-1C2D-9F41-818F-B177EBAFF31C}" type="presParOf" srcId="{CFBFBB51-4507-5D45-AFD4-1DE5B7F24B84}" destId="{F2E76322-B002-F34B-BBA0-623FFE9A026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36171F-EEE2-E645-9414-399878B7F1B1}" type="doc">
      <dgm:prSet loTypeId="urn:microsoft.com/office/officeart/2005/8/layout/lProcess3" loCatId="process" qsTypeId="urn:microsoft.com/office/officeart/2005/8/quickstyle/simple1" qsCatId="simple" csTypeId="urn:microsoft.com/office/officeart/2005/8/colors/colorful5" csCatId="colorful" phldr="1"/>
      <dgm:spPr/>
      <dgm:t>
        <a:bodyPr/>
        <a:lstStyle/>
        <a:p>
          <a:endParaRPr lang="de-DE"/>
        </a:p>
      </dgm:t>
    </dgm:pt>
    <dgm:pt modelId="{E6117628-490C-F947-A55D-D6E7C4D60C9E}">
      <dgm:prSet/>
      <dgm:spPr/>
      <dgm:t>
        <a:bodyPr/>
        <a:lstStyle/>
        <a:p>
          <a:r>
            <a:rPr lang="de-DE" dirty="0"/>
            <a:t>Identifikation verwandter Arbeiten</a:t>
          </a:r>
        </a:p>
      </dgm:t>
    </dgm:pt>
    <dgm:pt modelId="{1207F92F-AAD6-B64B-AF06-A97594642CA6}" type="parTrans" cxnId="{30727EFB-53D7-834D-80F3-22749E46D4BE}">
      <dgm:prSet/>
      <dgm:spPr/>
      <dgm:t>
        <a:bodyPr/>
        <a:lstStyle/>
        <a:p>
          <a:endParaRPr lang="de-DE"/>
        </a:p>
      </dgm:t>
    </dgm:pt>
    <dgm:pt modelId="{FEE64984-21C4-964C-8BC7-09E30D17320F}" type="sibTrans" cxnId="{30727EFB-53D7-834D-80F3-22749E46D4BE}">
      <dgm:prSet/>
      <dgm:spPr/>
      <dgm:t>
        <a:bodyPr/>
        <a:lstStyle/>
        <a:p>
          <a:endParaRPr lang="de-DE"/>
        </a:p>
      </dgm:t>
    </dgm:pt>
    <dgm:pt modelId="{B46AE2BB-FB4B-1845-8F9D-493BC05F99C0}">
      <dgm:prSet/>
      <dgm:spPr/>
      <dgm:t>
        <a:bodyPr/>
        <a:lstStyle/>
        <a:p>
          <a:r>
            <a:rPr lang="de-DE" dirty="0"/>
            <a:t>Anforderungserhebung und –</a:t>
          </a:r>
          <a:r>
            <a:rPr lang="de-DE" dirty="0" err="1"/>
            <a:t>analyse</a:t>
          </a:r>
          <a:endParaRPr lang="de-DE" dirty="0"/>
        </a:p>
      </dgm:t>
    </dgm:pt>
    <dgm:pt modelId="{9D2E9BDC-6F01-D942-999A-457966144CA9}" type="parTrans" cxnId="{E236BD07-D371-FA47-8750-2D90FC10FE23}">
      <dgm:prSet/>
      <dgm:spPr/>
      <dgm:t>
        <a:bodyPr/>
        <a:lstStyle/>
        <a:p>
          <a:endParaRPr lang="de-DE"/>
        </a:p>
      </dgm:t>
    </dgm:pt>
    <dgm:pt modelId="{DA424B97-751F-3F48-811C-8A0DE55AC981}" type="sibTrans" cxnId="{E236BD07-D371-FA47-8750-2D90FC10FE23}">
      <dgm:prSet/>
      <dgm:spPr/>
      <dgm:t>
        <a:bodyPr/>
        <a:lstStyle/>
        <a:p>
          <a:endParaRPr lang="de-DE"/>
        </a:p>
      </dgm:t>
    </dgm:pt>
    <dgm:pt modelId="{A416F101-C6FE-124A-99C5-E65AE0E793CD}">
      <dgm:prSet/>
      <dgm:spPr/>
      <dgm:t>
        <a:bodyPr/>
        <a:lstStyle/>
        <a:p>
          <a:r>
            <a:rPr lang="de-DE"/>
            <a:t>Funktional</a:t>
          </a:r>
        </a:p>
      </dgm:t>
    </dgm:pt>
    <dgm:pt modelId="{3BDEE648-A954-2E4F-AADE-0D5AE7E86867}" type="parTrans" cxnId="{49197590-7AC0-A342-BBDD-87709578BC84}">
      <dgm:prSet/>
      <dgm:spPr/>
      <dgm:t>
        <a:bodyPr/>
        <a:lstStyle/>
        <a:p>
          <a:endParaRPr lang="de-DE"/>
        </a:p>
      </dgm:t>
    </dgm:pt>
    <dgm:pt modelId="{BB655A09-0720-1F41-9924-68ADEAC5F326}" type="sibTrans" cxnId="{49197590-7AC0-A342-BBDD-87709578BC84}">
      <dgm:prSet/>
      <dgm:spPr/>
      <dgm:t>
        <a:bodyPr/>
        <a:lstStyle/>
        <a:p>
          <a:endParaRPr lang="de-DE"/>
        </a:p>
      </dgm:t>
    </dgm:pt>
    <dgm:pt modelId="{2A37F551-0D35-C54E-AC1D-013D5D71F583}">
      <dgm:prSet/>
      <dgm:spPr/>
      <dgm:t>
        <a:bodyPr/>
        <a:lstStyle/>
        <a:p>
          <a:r>
            <a:rPr lang="de-DE"/>
            <a:t>Qualitativ</a:t>
          </a:r>
        </a:p>
      </dgm:t>
    </dgm:pt>
    <dgm:pt modelId="{25885E88-D98B-B24A-87B2-55D55984B719}" type="parTrans" cxnId="{E5473FF7-6145-0042-AF77-FED669FF2994}">
      <dgm:prSet/>
      <dgm:spPr/>
      <dgm:t>
        <a:bodyPr/>
        <a:lstStyle/>
        <a:p>
          <a:endParaRPr lang="de-DE"/>
        </a:p>
      </dgm:t>
    </dgm:pt>
    <dgm:pt modelId="{EB0F1B7F-62AA-B547-9C65-8EFAB81A326B}" type="sibTrans" cxnId="{E5473FF7-6145-0042-AF77-FED669FF2994}">
      <dgm:prSet/>
      <dgm:spPr/>
      <dgm:t>
        <a:bodyPr/>
        <a:lstStyle/>
        <a:p>
          <a:endParaRPr lang="de-DE"/>
        </a:p>
      </dgm:t>
    </dgm:pt>
    <dgm:pt modelId="{3061F3D1-CE46-994C-AE0D-9BC8D173A68B}">
      <dgm:prSet/>
      <dgm:spPr/>
      <dgm:t>
        <a:bodyPr/>
        <a:lstStyle/>
        <a:p>
          <a:r>
            <a:rPr lang="de-DE"/>
            <a:t>Rahmenbedingungen</a:t>
          </a:r>
        </a:p>
      </dgm:t>
    </dgm:pt>
    <dgm:pt modelId="{812EDBA6-4910-9149-9916-8B857B9A6E52}" type="parTrans" cxnId="{790D454B-C301-4640-BB41-307CC270C639}">
      <dgm:prSet/>
      <dgm:spPr/>
      <dgm:t>
        <a:bodyPr/>
        <a:lstStyle/>
        <a:p>
          <a:endParaRPr lang="de-DE"/>
        </a:p>
      </dgm:t>
    </dgm:pt>
    <dgm:pt modelId="{784B8CE7-8E9D-D04F-8A01-A967E630B57D}" type="sibTrans" cxnId="{790D454B-C301-4640-BB41-307CC270C639}">
      <dgm:prSet/>
      <dgm:spPr/>
      <dgm:t>
        <a:bodyPr/>
        <a:lstStyle/>
        <a:p>
          <a:endParaRPr lang="de-DE"/>
        </a:p>
      </dgm:t>
    </dgm:pt>
    <dgm:pt modelId="{A3E9C5F4-44D1-034E-AF92-B167760C90CC}">
      <dgm:prSet/>
      <dgm:spPr/>
      <dgm:t>
        <a:bodyPr/>
        <a:lstStyle/>
        <a:p>
          <a:r>
            <a:rPr lang="de-DE" dirty="0"/>
            <a:t>Prozessaufnahme     und –</a:t>
          </a:r>
          <a:r>
            <a:rPr lang="de-DE" dirty="0" err="1"/>
            <a:t>analyse</a:t>
          </a:r>
          <a:endParaRPr lang="de-DE" dirty="0"/>
        </a:p>
      </dgm:t>
    </dgm:pt>
    <dgm:pt modelId="{6C14C59F-EF70-5C41-9B4D-E797B5C3747B}" type="parTrans" cxnId="{5FAB5CFD-A63F-6F4F-816D-B74D211F06CA}">
      <dgm:prSet/>
      <dgm:spPr/>
      <dgm:t>
        <a:bodyPr/>
        <a:lstStyle/>
        <a:p>
          <a:endParaRPr lang="de-DE"/>
        </a:p>
      </dgm:t>
    </dgm:pt>
    <dgm:pt modelId="{968E13A3-DFA3-A641-A188-BC5831300E32}" type="sibTrans" cxnId="{5FAB5CFD-A63F-6F4F-816D-B74D211F06CA}">
      <dgm:prSet/>
      <dgm:spPr/>
      <dgm:t>
        <a:bodyPr/>
        <a:lstStyle/>
        <a:p>
          <a:endParaRPr lang="de-DE"/>
        </a:p>
      </dgm:t>
    </dgm:pt>
    <dgm:pt modelId="{04AF9AE6-D83C-6C4C-BAB8-12B59228E44E}">
      <dgm:prSet/>
      <dgm:spPr/>
      <dgm:t>
        <a:bodyPr/>
        <a:lstStyle/>
        <a:p>
          <a:r>
            <a:rPr lang="de-DE"/>
            <a:t>Schwachstellenanalyse des Ist-Prozess</a:t>
          </a:r>
        </a:p>
      </dgm:t>
    </dgm:pt>
    <dgm:pt modelId="{2AEC785B-576F-B144-A3B6-2769C909679E}" type="parTrans" cxnId="{97A9BBD4-2FCC-4848-916C-0B45C36CD07C}">
      <dgm:prSet/>
      <dgm:spPr/>
      <dgm:t>
        <a:bodyPr/>
        <a:lstStyle/>
        <a:p>
          <a:endParaRPr lang="de-DE"/>
        </a:p>
      </dgm:t>
    </dgm:pt>
    <dgm:pt modelId="{BB77B61A-500C-5940-9B58-809754F9D9C1}" type="sibTrans" cxnId="{97A9BBD4-2FCC-4848-916C-0B45C36CD07C}">
      <dgm:prSet/>
      <dgm:spPr/>
      <dgm:t>
        <a:bodyPr/>
        <a:lstStyle/>
        <a:p>
          <a:endParaRPr lang="de-DE"/>
        </a:p>
      </dgm:t>
    </dgm:pt>
    <dgm:pt modelId="{93886491-F2BE-DE4D-A132-B2B65A127208}">
      <dgm:prSet/>
      <dgm:spPr/>
      <dgm:t>
        <a:bodyPr/>
        <a:lstStyle/>
        <a:p>
          <a:r>
            <a:rPr lang="de-DE" dirty="0"/>
            <a:t>Modellierung eines Soll-Prozess bei Einsatz von Blockchain-Technologie</a:t>
          </a:r>
        </a:p>
      </dgm:t>
    </dgm:pt>
    <dgm:pt modelId="{D7A4EEC4-E721-8C46-9691-16A9205217D1}" type="parTrans" cxnId="{FDB34CDE-48F1-0749-9104-5A87D755FE32}">
      <dgm:prSet/>
      <dgm:spPr/>
      <dgm:t>
        <a:bodyPr/>
        <a:lstStyle/>
        <a:p>
          <a:endParaRPr lang="de-DE"/>
        </a:p>
      </dgm:t>
    </dgm:pt>
    <dgm:pt modelId="{797113EB-7370-9848-B863-F8EEF19ADF94}" type="sibTrans" cxnId="{FDB34CDE-48F1-0749-9104-5A87D755FE32}">
      <dgm:prSet/>
      <dgm:spPr/>
      <dgm:t>
        <a:bodyPr/>
        <a:lstStyle/>
        <a:p>
          <a:endParaRPr lang="de-DE"/>
        </a:p>
      </dgm:t>
    </dgm:pt>
    <dgm:pt modelId="{907AB9D1-2ED8-514F-A300-5B6ACC31B477}">
      <dgm:prSet/>
      <dgm:spPr/>
      <dgm:t>
        <a:bodyPr/>
        <a:lstStyle/>
        <a:p>
          <a:r>
            <a:rPr lang="de-DE" dirty="0"/>
            <a:t>Menschen</a:t>
          </a:r>
        </a:p>
      </dgm:t>
    </dgm:pt>
    <dgm:pt modelId="{A9D26B98-D44B-7E43-BF1A-6BDA41D671AE}" type="parTrans" cxnId="{AB2E91F8-0D45-864F-85F4-75EEBEA248FA}">
      <dgm:prSet/>
      <dgm:spPr/>
      <dgm:t>
        <a:bodyPr/>
        <a:lstStyle/>
        <a:p>
          <a:endParaRPr lang="de-DE"/>
        </a:p>
      </dgm:t>
    </dgm:pt>
    <dgm:pt modelId="{2ECA61B1-4EA4-C940-8021-C05C51F42B11}" type="sibTrans" cxnId="{AB2E91F8-0D45-864F-85F4-75EEBEA248FA}">
      <dgm:prSet/>
      <dgm:spPr/>
      <dgm:t>
        <a:bodyPr/>
        <a:lstStyle/>
        <a:p>
          <a:endParaRPr lang="de-DE"/>
        </a:p>
      </dgm:t>
    </dgm:pt>
    <dgm:pt modelId="{8E2C142D-DA3F-6E4F-9C27-9250BE5CD5A4}">
      <dgm:prSet/>
      <dgm:spPr/>
      <dgm:t>
        <a:bodyPr/>
        <a:lstStyle/>
        <a:p>
          <a:r>
            <a:rPr lang="de-DE" dirty="0"/>
            <a:t>Organisationssysteme</a:t>
          </a:r>
        </a:p>
      </dgm:t>
    </dgm:pt>
    <dgm:pt modelId="{18CA4000-A3E1-AC43-BCB0-0F4A9F922567}" type="parTrans" cxnId="{52BE0A5C-4D6E-454D-A743-C24404A7BAD9}">
      <dgm:prSet/>
      <dgm:spPr/>
      <dgm:t>
        <a:bodyPr/>
        <a:lstStyle/>
        <a:p>
          <a:endParaRPr lang="de-DE"/>
        </a:p>
      </dgm:t>
    </dgm:pt>
    <dgm:pt modelId="{E175DE9F-A87C-F349-A711-F7A1E11B4ED3}" type="sibTrans" cxnId="{52BE0A5C-4D6E-454D-A743-C24404A7BAD9}">
      <dgm:prSet/>
      <dgm:spPr/>
      <dgm:t>
        <a:bodyPr/>
        <a:lstStyle/>
        <a:p>
          <a:endParaRPr lang="de-DE"/>
        </a:p>
      </dgm:t>
    </dgm:pt>
    <dgm:pt modelId="{11E95BAB-90D2-5046-B97E-A90E711A8283}">
      <dgm:prSet/>
      <dgm:spPr/>
      <dgm:t>
        <a:bodyPr/>
        <a:lstStyle/>
        <a:p>
          <a:r>
            <a:rPr lang="de-DE" dirty="0"/>
            <a:t>Technische Systeme</a:t>
          </a:r>
        </a:p>
      </dgm:t>
    </dgm:pt>
    <dgm:pt modelId="{41F6CD62-60B0-F246-8984-FC4A3A369E81}" type="parTrans" cxnId="{5A762E10-AA97-A94D-A0C5-CFF690510D07}">
      <dgm:prSet/>
      <dgm:spPr/>
      <dgm:t>
        <a:bodyPr/>
        <a:lstStyle/>
        <a:p>
          <a:endParaRPr lang="de-DE"/>
        </a:p>
      </dgm:t>
    </dgm:pt>
    <dgm:pt modelId="{F9395AF3-EED2-894B-84FA-0EA31F756873}" type="sibTrans" cxnId="{5A762E10-AA97-A94D-A0C5-CFF690510D07}">
      <dgm:prSet/>
      <dgm:spPr/>
      <dgm:t>
        <a:bodyPr/>
        <a:lstStyle/>
        <a:p>
          <a:endParaRPr lang="de-DE"/>
        </a:p>
      </dgm:t>
    </dgm:pt>
    <dgm:pt modelId="{712ECAC4-9EC6-A946-ADA0-5464222F2450}">
      <dgm:prSet/>
      <dgm:spPr/>
      <dgm:t>
        <a:bodyPr/>
        <a:lstStyle/>
        <a:p>
          <a:r>
            <a:rPr lang="de-DE" dirty="0"/>
            <a:t>Optimierungspotentiale aufdecken</a:t>
          </a:r>
        </a:p>
      </dgm:t>
    </dgm:pt>
    <dgm:pt modelId="{37252180-70DB-B14C-8D36-6CBB312429F0}" type="parTrans" cxnId="{EA21967D-F1F7-034A-9980-6B98BC0656FE}">
      <dgm:prSet/>
      <dgm:spPr/>
      <dgm:t>
        <a:bodyPr/>
        <a:lstStyle/>
        <a:p>
          <a:endParaRPr lang="de-DE"/>
        </a:p>
      </dgm:t>
    </dgm:pt>
    <dgm:pt modelId="{FBF322AC-590D-9D4A-8FCA-51CD6916DC94}" type="sibTrans" cxnId="{EA21967D-F1F7-034A-9980-6B98BC0656FE}">
      <dgm:prSet/>
      <dgm:spPr/>
      <dgm:t>
        <a:bodyPr/>
        <a:lstStyle/>
        <a:p>
          <a:endParaRPr lang="de-DE"/>
        </a:p>
      </dgm:t>
    </dgm:pt>
    <dgm:pt modelId="{726DB2FC-A56B-DD47-BD70-370442B25974}" type="pres">
      <dgm:prSet presAssocID="{2A36171F-EEE2-E645-9414-399878B7F1B1}" presName="Name0" presStyleCnt="0">
        <dgm:presLayoutVars>
          <dgm:chPref val="3"/>
          <dgm:dir/>
          <dgm:animLvl val="lvl"/>
          <dgm:resizeHandles/>
        </dgm:presLayoutVars>
      </dgm:prSet>
      <dgm:spPr/>
    </dgm:pt>
    <dgm:pt modelId="{FDBFC194-1382-C449-AAD9-3883B78C5BA3}" type="pres">
      <dgm:prSet presAssocID="{E6117628-490C-F947-A55D-D6E7C4D60C9E}" presName="horFlow" presStyleCnt="0"/>
      <dgm:spPr/>
    </dgm:pt>
    <dgm:pt modelId="{1FBEC8E5-78AA-DA41-8831-D03045EB496C}" type="pres">
      <dgm:prSet presAssocID="{E6117628-490C-F947-A55D-D6E7C4D60C9E}" presName="bigChev" presStyleLbl="node1" presStyleIdx="0" presStyleCnt="3"/>
      <dgm:spPr/>
    </dgm:pt>
    <dgm:pt modelId="{1CDD64D9-2508-574E-9C93-4A44F8732EEF}" type="pres">
      <dgm:prSet presAssocID="{A9D26B98-D44B-7E43-BF1A-6BDA41D671AE}" presName="parTrans" presStyleCnt="0"/>
      <dgm:spPr/>
    </dgm:pt>
    <dgm:pt modelId="{91D155F0-689F-0945-9E87-24CF7661FE2F}" type="pres">
      <dgm:prSet presAssocID="{907AB9D1-2ED8-514F-A300-5B6ACC31B477}" presName="node" presStyleLbl="alignAccFollowNode1" presStyleIdx="0" presStyleCnt="9">
        <dgm:presLayoutVars>
          <dgm:bulletEnabled val="1"/>
        </dgm:presLayoutVars>
      </dgm:prSet>
      <dgm:spPr/>
    </dgm:pt>
    <dgm:pt modelId="{C047336D-CE42-C540-85F7-F2D3A2C29913}" type="pres">
      <dgm:prSet presAssocID="{2ECA61B1-4EA4-C940-8021-C05C51F42B11}" presName="sibTrans" presStyleCnt="0"/>
      <dgm:spPr/>
    </dgm:pt>
    <dgm:pt modelId="{9ACC84D8-5AC5-6341-95E7-0CCF4C8437A9}" type="pres">
      <dgm:prSet presAssocID="{8E2C142D-DA3F-6E4F-9C27-9250BE5CD5A4}" presName="node" presStyleLbl="alignAccFollowNode1" presStyleIdx="1" presStyleCnt="9">
        <dgm:presLayoutVars>
          <dgm:bulletEnabled val="1"/>
        </dgm:presLayoutVars>
      </dgm:prSet>
      <dgm:spPr/>
    </dgm:pt>
    <dgm:pt modelId="{139861B2-4443-0C49-8E05-82DBA7D5F9C5}" type="pres">
      <dgm:prSet presAssocID="{E175DE9F-A87C-F349-A711-F7A1E11B4ED3}" presName="sibTrans" presStyleCnt="0"/>
      <dgm:spPr/>
    </dgm:pt>
    <dgm:pt modelId="{1C972059-E389-4147-AE83-339A62BF0E64}" type="pres">
      <dgm:prSet presAssocID="{11E95BAB-90D2-5046-B97E-A90E711A8283}" presName="node" presStyleLbl="alignAccFollowNode1" presStyleIdx="2" presStyleCnt="9">
        <dgm:presLayoutVars>
          <dgm:bulletEnabled val="1"/>
        </dgm:presLayoutVars>
      </dgm:prSet>
      <dgm:spPr/>
    </dgm:pt>
    <dgm:pt modelId="{3294AC60-8228-C244-A7DA-F7C57F7A1D00}" type="pres">
      <dgm:prSet presAssocID="{E6117628-490C-F947-A55D-D6E7C4D60C9E}" presName="vSp" presStyleCnt="0"/>
      <dgm:spPr/>
    </dgm:pt>
    <dgm:pt modelId="{ADA33C55-1046-C548-AA30-245DB7587A01}" type="pres">
      <dgm:prSet presAssocID="{B46AE2BB-FB4B-1845-8F9D-493BC05F99C0}" presName="horFlow" presStyleCnt="0"/>
      <dgm:spPr/>
    </dgm:pt>
    <dgm:pt modelId="{E367EB15-05BD-4847-B38A-2402BB3F2831}" type="pres">
      <dgm:prSet presAssocID="{B46AE2BB-FB4B-1845-8F9D-493BC05F99C0}" presName="bigChev" presStyleLbl="node1" presStyleIdx="1" presStyleCnt="3"/>
      <dgm:spPr/>
    </dgm:pt>
    <dgm:pt modelId="{A5D69983-381D-1F46-A920-551972B95960}" type="pres">
      <dgm:prSet presAssocID="{3BDEE648-A954-2E4F-AADE-0D5AE7E86867}" presName="parTrans" presStyleCnt="0"/>
      <dgm:spPr/>
    </dgm:pt>
    <dgm:pt modelId="{C5F4B491-C5EC-C44A-9FD7-72AAEE13CD1C}" type="pres">
      <dgm:prSet presAssocID="{A416F101-C6FE-124A-99C5-E65AE0E793CD}" presName="node" presStyleLbl="alignAccFollowNode1" presStyleIdx="3" presStyleCnt="9">
        <dgm:presLayoutVars>
          <dgm:bulletEnabled val="1"/>
        </dgm:presLayoutVars>
      </dgm:prSet>
      <dgm:spPr/>
    </dgm:pt>
    <dgm:pt modelId="{40076587-94B4-F642-8C97-321D68A7948F}" type="pres">
      <dgm:prSet presAssocID="{BB655A09-0720-1F41-9924-68ADEAC5F326}" presName="sibTrans" presStyleCnt="0"/>
      <dgm:spPr/>
    </dgm:pt>
    <dgm:pt modelId="{E71BF68D-C03B-5B42-98BB-8E0E48845CE9}" type="pres">
      <dgm:prSet presAssocID="{2A37F551-0D35-C54E-AC1D-013D5D71F583}" presName="node" presStyleLbl="alignAccFollowNode1" presStyleIdx="4" presStyleCnt="9">
        <dgm:presLayoutVars>
          <dgm:bulletEnabled val="1"/>
        </dgm:presLayoutVars>
      </dgm:prSet>
      <dgm:spPr/>
    </dgm:pt>
    <dgm:pt modelId="{B9F16C33-978B-204B-BA68-5FC69290EBD7}" type="pres">
      <dgm:prSet presAssocID="{EB0F1B7F-62AA-B547-9C65-8EFAB81A326B}" presName="sibTrans" presStyleCnt="0"/>
      <dgm:spPr/>
    </dgm:pt>
    <dgm:pt modelId="{52729DC3-CAF5-A745-9C88-19E3052F4FAC}" type="pres">
      <dgm:prSet presAssocID="{3061F3D1-CE46-994C-AE0D-9BC8D173A68B}" presName="node" presStyleLbl="alignAccFollowNode1" presStyleIdx="5" presStyleCnt="9">
        <dgm:presLayoutVars>
          <dgm:bulletEnabled val="1"/>
        </dgm:presLayoutVars>
      </dgm:prSet>
      <dgm:spPr/>
    </dgm:pt>
    <dgm:pt modelId="{0F6783DD-0B22-1B44-B57B-EC289CDF3AD0}" type="pres">
      <dgm:prSet presAssocID="{B46AE2BB-FB4B-1845-8F9D-493BC05F99C0}" presName="vSp" presStyleCnt="0"/>
      <dgm:spPr/>
    </dgm:pt>
    <dgm:pt modelId="{ECA23327-17DA-D24C-A279-FCCD5DAA98EC}" type="pres">
      <dgm:prSet presAssocID="{A3E9C5F4-44D1-034E-AF92-B167760C90CC}" presName="horFlow" presStyleCnt="0"/>
      <dgm:spPr/>
    </dgm:pt>
    <dgm:pt modelId="{7D9BE3B8-1B59-0B4F-BBB2-E93444EE3C2C}" type="pres">
      <dgm:prSet presAssocID="{A3E9C5F4-44D1-034E-AF92-B167760C90CC}" presName="bigChev" presStyleLbl="node1" presStyleIdx="2" presStyleCnt="3"/>
      <dgm:spPr/>
    </dgm:pt>
    <dgm:pt modelId="{DBB74945-1DCD-4B43-987B-638F380C8BF0}" type="pres">
      <dgm:prSet presAssocID="{2AEC785B-576F-B144-A3B6-2769C909679E}" presName="parTrans" presStyleCnt="0"/>
      <dgm:spPr/>
    </dgm:pt>
    <dgm:pt modelId="{E3422193-F42D-F74B-8827-8B8E4785736A}" type="pres">
      <dgm:prSet presAssocID="{04AF9AE6-D83C-6C4C-BAB8-12B59228E44E}" presName="node" presStyleLbl="alignAccFollowNode1" presStyleIdx="6" presStyleCnt="9">
        <dgm:presLayoutVars>
          <dgm:bulletEnabled val="1"/>
        </dgm:presLayoutVars>
      </dgm:prSet>
      <dgm:spPr/>
    </dgm:pt>
    <dgm:pt modelId="{EFADBAA3-CF77-644E-BB01-3939A7339FB5}" type="pres">
      <dgm:prSet presAssocID="{BB77B61A-500C-5940-9B58-809754F9D9C1}" presName="sibTrans" presStyleCnt="0"/>
      <dgm:spPr/>
    </dgm:pt>
    <dgm:pt modelId="{8BA3A9A4-55AF-F248-B628-24DE2D9AC249}" type="pres">
      <dgm:prSet presAssocID="{712ECAC4-9EC6-A946-ADA0-5464222F2450}" presName="node" presStyleLbl="alignAccFollowNode1" presStyleIdx="7" presStyleCnt="9">
        <dgm:presLayoutVars>
          <dgm:bulletEnabled val="1"/>
        </dgm:presLayoutVars>
      </dgm:prSet>
      <dgm:spPr/>
    </dgm:pt>
    <dgm:pt modelId="{D3087702-8984-4843-952C-38ED0B301A0C}" type="pres">
      <dgm:prSet presAssocID="{FBF322AC-590D-9D4A-8FCA-51CD6916DC94}" presName="sibTrans" presStyleCnt="0"/>
      <dgm:spPr/>
    </dgm:pt>
    <dgm:pt modelId="{E2CE52C9-35EE-584C-AE0B-368526C5E085}" type="pres">
      <dgm:prSet presAssocID="{93886491-F2BE-DE4D-A132-B2B65A127208}" presName="node" presStyleLbl="alignAccFollowNode1" presStyleIdx="8" presStyleCnt="9">
        <dgm:presLayoutVars>
          <dgm:bulletEnabled val="1"/>
        </dgm:presLayoutVars>
      </dgm:prSet>
      <dgm:spPr/>
    </dgm:pt>
  </dgm:ptLst>
  <dgm:cxnLst>
    <dgm:cxn modelId="{E236BD07-D371-FA47-8750-2D90FC10FE23}" srcId="{2A36171F-EEE2-E645-9414-399878B7F1B1}" destId="{B46AE2BB-FB4B-1845-8F9D-493BC05F99C0}" srcOrd="1" destOrd="0" parTransId="{9D2E9BDC-6F01-D942-999A-457966144CA9}" sibTransId="{DA424B97-751F-3F48-811C-8A0DE55AC981}"/>
    <dgm:cxn modelId="{CF40BD0F-2A4D-3148-A8EE-0EB29D0A6D7E}" type="presOf" srcId="{8E2C142D-DA3F-6E4F-9C27-9250BE5CD5A4}" destId="{9ACC84D8-5AC5-6341-95E7-0CCF4C8437A9}" srcOrd="0" destOrd="0" presId="urn:microsoft.com/office/officeart/2005/8/layout/lProcess3"/>
    <dgm:cxn modelId="{5A762E10-AA97-A94D-A0C5-CFF690510D07}" srcId="{E6117628-490C-F947-A55D-D6E7C4D60C9E}" destId="{11E95BAB-90D2-5046-B97E-A90E711A8283}" srcOrd="2" destOrd="0" parTransId="{41F6CD62-60B0-F246-8984-FC4A3A369E81}" sibTransId="{F9395AF3-EED2-894B-84FA-0EA31F756873}"/>
    <dgm:cxn modelId="{52BE0A5C-4D6E-454D-A743-C24404A7BAD9}" srcId="{E6117628-490C-F947-A55D-D6E7C4D60C9E}" destId="{8E2C142D-DA3F-6E4F-9C27-9250BE5CD5A4}" srcOrd="1" destOrd="0" parTransId="{18CA4000-A3E1-AC43-BCB0-0F4A9F922567}" sibTransId="{E175DE9F-A87C-F349-A711-F7A1E11B4ED3}"/>
    <dgm:cxn modelId="{4B9CDA5E-6F04-A049-AC8E-FB6D75E5ECE9}" type="presOf" srcId="{2A37F551-0D35-C54E-AC1D-013D5D71F583}" destId="{E71BF68D-C03B-5B42-98BB-8E0E48845CE9}" srcOrd="0" destOrd="0" presId="urn:microsoft.com/office/officeart/2005/8/layout/lProcess3"/>
    <dgm:cxn modelId="{790D454B-C301-4640-BB41-307CC270C639}" srcId="{B46AE2BB-FB4B-1845-8F9D-493BC05F99C0}" destId="{3061F3D1-CE46-994C-AE0D-9BC8D173A68B}" srcOrd="2" destOrd="0" parTransId="{812EDBA6-4910-9149-9916-8B857B9A6E52}" sibTransId="{784B8CE7-8E9D-D04F-8A01-A967E630B57D}"/>
    <dgm:cxn modelId="{8BE02D6E-01BC-3F4A-B9E9-EAE5D5ACBA5D}" type="presOf" srcId="{907AB9D1-2ED8-514F-A300-5B6ACC31B477}" destId="{91D155F0-689F-0945-9E87-24CF7661FE2F}" srcOrd="0" destOrd="0" presId="urn:microsoft.com/office/officeart/2005/8/layout/lProcess3"/>
    <dgm:cxn modelId="{9899A477-4C01-0D48-9EF2-B7DAE0F8CD17}" type="presOf" srcId="{A416F101-C6FE-124A-99C5-E65AE0E793CD}" destId="{C5F4B491-C5EC-C44A-9FD7-72AAEE13CD1C}" srcOrd="0" destOrd="0" presId="urn:microsoft.com/office/officeart/2005/8/layout/lProcess3"/>
    <dgm:cxn modelId="{EA21967D-F1F7-034A-9980-6B98BC0656FE}" srcId="{A3E9C5F4-44D1-034E-AF92-B167760C90CC}" destId="{712ECAC4-9EC6-A946-ADA0-5464222F2450}" srcOrd="1" destOrd="0" parTransId="{37252180-70DB-B14C-8D36-6CBB312429F0}" sibTransId="{FBF322AC-590D-9D4A-8FCA-51CD6916DC94}"/>
    <dgm:cxn modelId="{47489684-695A-1341-8250-19EC705FC4C2}" type="presOf" srcId="{3061F3D1-CE46-994C-AE0D-9BC8D173A68B}" destId="{52729DC3-CAF5-A745-9C88-19E3052F4FAC}" srcOrd="0" destOrd="0" presId="urn:microsoft.com/office/officeart/2005/8/layout/lProcess3"/>
    <dgm:cxn modelId="{182C7E8D-BFE0-7D45-98C5-54582C7DA3A2}" type="presOf" srcId="{A3E9C5F4-44D1-034E-AF92-B167760C90CC}" destId="{7D9BE3B8-1B59-0B4F-BBB2-E93444EE3C2C}" srcOrd="0" destOrd="0" presId="urn:microsoft.com/office/officeart/2005/8/layout/lProcess3"/>
    <dgm:cxn modelId="{49197590-7AC0-A342-BBDD-87709578BC84}" srcId="{B46AE2BB-FB4B-1845-8F9D-493BC05F99C0}" destId="{A416F101-C6FE-124A-99C5-E65AE0E793CD}" srcOrd="0" destOrd="0" parTransId="{3BDEE648-A954-2E4F-AADE-0D5AE7E86867}" sibTransId="{BB655A09-0720-1F41-9924-68ADEAC5F326}"/>
    <dgm:cxn modelId="{6A518CA1-29CA-9F49-A5F5-436F3834E1C1}" type="presOf" srcId="{04AF9AE6-D83C-6C4C-BAB8-12B59228E44E}" destId="{E3422193-F42D-F74B-8827-8B8E4785736A}" srcOrd="0" destOrd="0" presId="urn:microsoft.com/office/officeart/2005/8/layout/lProcess3"/>
    <dgm:cxn modelId="{B7E5B8AE-FC88-B442-9F37-D5D4F69C5940}" type="presOf" srcId="{93886491-F2BE-DE4D-A132-B2B65A127208}" destId="{E2CE52C9-35EE-584C-AE0B-368526C5E085}" srcOrd="0" destOrd="0" presId="urn:microsoft.com/office/officeart/2005/8/layout/lProcess3"/>
    <dgm:cxn modelId="{A50B3DCD-1470-1548-B6D4-F02E484D1CA8}" type="presOf" srcId="{11E95BAB-90D2-5046-B97E-A90E711A8283}" destId="{1C972059-E389-4147-AE83-339A62BF0E64}" srcOrd="0" destOrd="0" presId="urn:microsoft.com/office/officeart/2005/8/layout/lProcess3"/>
    <dgm:cxn modelId="{97A9BBD4-2FCC-4848-916C-0B45C36CD07C}" srcId="{A3E9C5F4-44D1-034E-AF92-B167760C90CC}" destId="{04AF9AE6-D83C-6C4C-BAB8-12B59228E44E}" srcOrd="0" destOrd="0" parTransId="{2AEC785B-576F-B144-A3B6-2769C909679E}" sibTransId="{BB77B61A-500C-5940-9B58-809754F9D9C1}"/>
    <dgm:cxn modelId="{FDB34CDE-48F1-0749-9104-5A87D755FE32}" srcId="{A3E9C5F4-44D1-034E-AF92-B167760C90CC}" destId="{93886491-F2BE-DE4D-A132-B2B65A127208}" srcOrd="2" destOrd="0" parTransId="{D7A4EEC4-E721-8C46-9691-16A9205217D1}" sibTransId="{797113EB-7370-9848-B863-F8EEF19ADF94}"/>
    <dgm:cxn modelId="{535109E3-AD22-6F4B-B9DA-6DD7CE74BFF8}" type="presOf" srcId="{E6117628-490C-F947-A55D-D6E7C4D60C9E}" destId="{1FBEC8E5-78AA-DA41-8831-D03045EB496C}" srcOrd="0" destOrd="0" presId="urn:microsoft.com/office/officeart/2005/8/layout/lProcess3"/>
    <dgm:cxn modelId="{186A12E4-FEC0-4C4C-B57E-E3D33B60DE18}" type="presOf" srcId="{712ECAC4-9EC6-A946-ADA0-5464222F2450}" destId="{8BA3A9A4-55AF-F248-B628-24DE2D9AC249}" srcOrd="0" destOrd="0" presId="urn:microsoft.com/office/officeart/2005/8/layout/lProcess3"/>
    <dgm:cxn modelId="{F53EFBE5-9FC8-D448-BE07-B4E2DDDB8D8C}" type="presOf" srcId="{B46AE2BB-FB4B-1845-8F9D-493BC05F99C0}" destId="{E367EB15-05BD-4847-B38A-2402BB3F2831}" srcOrd="0" destOrd="0" presId="urn:microsoft.com/office/officeart/2005/8/layout/lProcess3"/>
    <dgm:cxn modelId="{E5473FF7-6145-0042-AF77-FED669FF2994}" srcId="{B46AE2BB-FB4B-1845-8F9D-493BC05F99C0}" destId="{2A37F551-0D35-C54E-AC1D-013D5D71F583}" srcOrd="1" destOrd="0" parTransId="{25885E88-D98B-B24A-87B2-55D55984B719}" sibTransId="{EB0F1B7F-62AA-B547-9C65-8EFAB81A326B}"/>
    <dgm:cxn modelId="{228A7EF7-9690-314F-8509-0D5B2157FF3A}" type="presOf" srcId="{2A36171F-EEE2-E645-9414-399878B7F1B1}" destId="{726DB2FC-A56B-DD47-BD70-370442B25974}" srcOrd="0" destOrd="0" presId="urn:microsoft.com/office/officeart/2005/8/layout/lProcess3"/>
    <dgm:cxn modelId="{AB2E91F8-0D45-864F-85F4-75EEBEA248FA}" srcId="{E6117628-490C-F947-A55D-D6E7C4D60C9E}" destId="{907AB9D1-2ED8-514F-A300-5B6ACC31B477}" srcOrd="0" destOrd="0" parTransId="{A9D26B98-D44B-7E43-BF1A-6BDA41D671AE}" sibTransId="{2ECA61B1-4EA4-C940-8021-C05C51F42B11}"/>
    <dgm:cxn modelId="{30727EFB-53D7-834D-80F3-22749E46D4BE}" srcId="{2A36171F-EEE2-E645-9414-399878B7F1B1}" destId="{E6117628-490C-F947-A55D-D6E7C4D60C9E}" srcOrd="0" destOrd="0" parTransId="{1207F92F-AAD6-B64B-AF06-A97594642CA6}" sibTransId="{FEE64984-21C4-964C-8BC7-09E30D17320F}"/>
    <dgm:cxn modelId="{5FAB5CFD-A63F-6F4F-816D-B74D211F06CA}" srcId="{2A36171F-EEE2-E645-9414-399878B7F1B1}" destId="{A3E9C5F4-44D1-034E-AF92-B167760C90CC}" srcOrd="2" destOrd="0" parTransId="{6C14C59F-EF70-5C41-9B4D-E797B5C3747B}" sibTransId="{968E13A3-DFA3-A641-A188-BC5831300E32}"/>
    <dgm:cxn modelId="{38B5CBE3-3C59-5148-A93C-65113B1F7CC9}" type="presParOf" srcId="{726DB2FC-A56B-DD47-BD70-370442B25974}" destId="{FDBFC194-1382-C449-AAD9-3883B78C5BA3}" srcOrd="0" destOrd="0" presId="urn:microsoft.com/office/officeart/2005/8/layout/lProcess3"/>
    <dgm:cxn modelId="{1BE6AE9E-8779-B548-9628-A5625C6E1C14}" type="presParOf" srcId="{FDBFC194-1382-C449-AAD9-3883B78C5BA3}" destId="{1FBEC8E5-78AA-DA41-8831-D03045EB496C}" srcOrd="0" destOrd="0" presId="urn:microsoft.com/office/officeart/2005/8/layout/lProcess3"/>
    <dgm:cxn modelId="{155A1952-DB09-FB43-AE92-BCBB724D9544}" type="presParOf" srcId="{FDBFC194-1382-C449-AAD9-3883B78C5BA3}" destId="{1CDD64D9-2508-574E-9C93-4A44F8732EEF}" srcOrd="1" destOrd="0" presId="urn:microsoft.com/office/officeart/2005/8/layout/lProcess3"/>
    <dgm:cxn modelId="{34C9517A-A0EA-C54C-843B-303B86D756F2}" type="presParOf" srcId="{FDBFC194-1382-C449-AAD9-3883B78C5BA3}" destId="{91D155F0-689F-0945-9E87-24CF7661FE2F}" srcOrd="2" destOrd="0" presId="urn:microsoft.com/office/officeart/2005/8/layout/lProcess3"/>
    <dgm:cxn modelId="{7AB10E76-C848-4947-A781-C09948810ECD}" type="presParOf" srcId="{FDBFC194-1382-C449-AAD9-3883B78C5BA3}" destId="{C047336D-CE42-C540-85F7-F2D3A2C29913}" srcOrd="3" destOrd="0" presId="urn:microsoft.com/office/officeart/2005/8/layout/lProcess3"/>
    <dgm:cxn modelId="{24296583-CCFF-8446-8197-5B2BD2F485D6}" type="presParOf" srcId="{FDBFC194-1382-C449-AAD9-3883B78C5BA3}" destId="{9ACC84D8-5AC5-6341-95E7-0CCF4C8437A9}" srcOrd="4" destOrd="0" presId="urn:microsoft.com/office/officeart/2005/8/layout/lProcess3"/>
    <dgm:cxn modelId="{20DE7A14-CE46-274B-B26B-1EC5678B560A}" type="presParOf" srcId="{FDBFC194-1382-C449-AAD9-3883B78C5BA3}" destId="{139861B2-4443-0C49-8E05-82DBA7D5F9C5}" srcOrd="5" destOrd="0" presId="urn:microsoft.com/office/officeart/2005/8/layout/lProcess3"/>
    <dgm:cxn modelId="{A85F7972-D70C-CB4F-BB17-9FDFDE393741}" type="presParOf" srcId="{FDBFC194-1382-C449-AAD9-3883B78C5BA3}" destId="{1C972059-E389-4147-AE83-339A62BF0E64}" srcOrd="6" destOrd="0" presId="urn:microsoft.com/office/officeart/2005/8/layout/lProcess3"/>
    <dgm:cxn modelId="{D9D7E71D-607C-7544-8E8C-A8E567B9FC2A}" type="presParOf" srcId="{726DB2FC-A56B-DD47-BD70-370442B25974}" destId="{3294AC60-8228-C244-A7DA-F7C57F7A1D00}" srcOrd="1" destOrd="0" presId="urn:microsoft.com/office/officeart/2005/8/layout/lProcess3"/>
    <dgm:cxn modelId="{BE50073C-D3FF-054F-91F9-3E28B2D16897}" type="presParOf" srcId="{726DB2FC-A56B-DD47-BD70-370442B25974}" destId="{ADA33C55-1046-C548-AA30-245DB7587A01}" srcOrd="2" destOrd="0" presId="urn:microsoft.com/office/officeart/2005/8/layout/lProcess3"/>
    <dgm:cxn modelId="{1A9E88FA-53F7-7545-BE79-EC4C4F3137E7}" type="presParOf" srcId="{ADA33C55-1046-C548-AA30-245DB7587A01}" destId="{E367EB15-05BD-4847-B38A-2402BB3F2831}" srcOrd="0" destOrd="0" presId="urn:microsoft.com/office/officeart/2005/8/layout/lProcess3"/>
    <dgm:cxn modelId="{83D55CE6-4BB8-D84E-904B-DAF44678EC31}" type="presParOf" srcId="{ADA33C55-1046-C548-AA30-245DB7587A01}" destId="{A5D69983-381D-1F46-A920-551972B95960}" srcOrd="1" destOrd="0" presId="urn:microsoft.com/office/officeart/2005/8/layout/lProcess3"/>
    <dgm:cxn modelId="{249B6467-2F36-B44A-97E0-EA9EFA7680A1}" type="presParOf" srcId="{ADA33C55-1046-C548-AA30-245DB7587A01}" destId="{C5F4B491-C5EC-C44A-9FD7-72AAEE13CD1C}" srcOrd="2" destOrd="0" presId="urn:microsoft.com/office/officeart/2005/8/layout/lProcess3"/>
    <dgm:cxn modelId="{71340351-084A-C448-A678-D0D0D96DA26D}" type="presParOf" srcId="{ADA33C55-1046-C548-AA30-245DB7587A01}" destId="{40076587-94B4-F642-8C97-321D68A7948F}" srcOrd="3" destOrd="0" presId="urn:microsoft.com/office/officeart/2005/8/layout/lProcess3"/>
    <dgm:cxn modelId="{786F6636-10DB-5745-9136-EAD5E48EC6F7}" type="presParOf" srcId="{ADA33C55-1046-C548-AA30-245DB7587A01}" destId="{E71BF68D-C03B-5B42-98BB-8E0E48845CE9}" srcOrd="4" destOrd="0" presId="urn:microsoft.com/office/officeart/2005/8/layout/lProcess3"/>
    <dgm:cxn modelId="{14C5BC9D-F721-9246-8709-A864434E3326}" type="presParOf" srcId="{ADA33C55-1046-C548-AA30-245DB7587A01}" destId="{B9F16C33-978B-204B-BA68-5FC69290EBD7}" srcOrd="5" destOrd="0" presId="urn:microsoft.com/office/officeart/2005/8/layout/lProcess3"/>
    <dgm:cxn modelId="{B5BEF03B-8324-1D46-86C1-4DAB1FC2CB4F}" type="presParOf" srcId="{ADA33C55-1046-C548-AA30-245DB7587A01}" destId="{52729DC3-CAF5-A745-9C88-19E3052F4FAC}" srcOrd="6" destOrd="0" presId="urn:microsoft.com/office/officeart/2005/8/layout/lProcess3"/>
    <dgm:cxn modelId="{96B5FD92-09AD-144A-9541-F8F82171706A}" type="presParOf" srcId="{726DB2FC-A56B-DD47-BD70-370442B25974}" destId="{0F6783DD-0B22-1B44-B57B-EC289CDF3AD0}" srcOrd="3" destOrd="0" presId="urn:microsoft.com/office/officeart/2005/8/layout/lProcess3"/>
    <dgm:cxn modelId="{2941FBF5-346C-9A4D-941B-493A85FFD94E}" type="presParOf" srcId="{726DB2FC-A56B-DD47-BD70-370442B25974}" destId="{ECA23327-17DA-D24C-A279-FCCD5DAA98EC}" srcOrd="4" destOrd="0" presId="urn:microsoft.com/office/officeart/2005/8/layout/lProcess3"/>
    <dgm:cxn modelId="{919F5F98-DFCA-5949-9EC8-2A24E28A1C04}" type="presParOf" srcId="{ECA23327-17DA-D24C-A279-FCCD5DAA98EC}" destId="{7D9BE3B8-1B59-0B4F-BBB2-E93444EE3C2C}" srcOrd="0" destOrd="0" presId="urn:microsoft.com/office/officeart/2005/8/layout/lProcess3"/>
    <dgm:cxn modelId="{E8D68C2A-92C5-8944-86FC-A515F83B5E46}" type="presParOf" srcId="{ECA23327-17DA-D24C-A279-FCCD5DAA98EC}" destId="{DBB74945-1DCD-4B43-987B-638F380C8BF0}" srcOrd="1" destOrd="0" presId="urn:microsoft.com/office/officeart/2005/8/layout/lProcess3"/>
    <dgm:cxn modelId="{0AEF04FB-832C-D241-B741-C620F3AED9C4}" type="presParOf" srcId="{ECA23327-17DA-D24C-A279-FCCD5DAA98EC}" destId="{E3422193-F42D-F74B-8827-8B8E4785736A}" srcOrd="2" destOrd="0" presId="urn:microsoft.com/office/officeart/2005/8/layout/lProcess3"/>
    <dgm:cxn modelId="{17A0BE03-F690-6646-9984-3B064B4A54E8}" type="presParOf" srcId="{ECA23327-17DA-D24C-A279-FCCD5DAA98EC}" destId="{EFADBAA3-CF77-644E-BB01-3939A7339FB5}" srcOrd="3" destOrd="0" presId="urn:microsoft.com/office/officeart/2005/8/layout/lProcess3"/>
    <dgm:cxn modelId="{98CDB23B-6DB0-F34A-8FC6-BC4DFA5FC669}" type="presParOf" srcId="{ECA23327-17DA-D24C-A279-FCCD5DAA98EC}" destId="{8BA3A9A4-55AF-F248-B628-24DE2D9AC249}" srcOrd="4" destOrd="0" presId="urn:microsoft.com/office/officeart/2005/8/layout/lProcess3"/>
    <dgm:cxn modelId="{FD69F390-918A-9C44-9AB0-B5DC1529C394}" type="presParOf" srcId="{ECA23327-17DA-D24C-A279-FCCD5DAA98EC}" destId="{D3087702-8984-4843-952C-38ED0B301A0C}" srcOrd="5" destOrd="0" presId="urn:microsoft.com/office/officeart/2005/8/layout/lProcess3"/>
    <dgm:cxn modelId="{A734DF0F-AF48-DF41-8758-E8B1613E9637}" type="presParOf" srcId="{ECA23327-17DA-D24C-A279-FCCD5DAA98EC}" destId="{E2CE52C9-35EE-584C-AE0B-368526C5E085}"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84ABC7-2BA9-7F47-984D-F429E198954E}" type="doc">
      <dgm:prSet loTypeId="urn:microsoft.com/office/officeart/2005/8/layout/chevron1" loCatId="process" qsTypeId="urn:microsoft.com/office/officeart/2005/8/quickstyle/simple1" qsCatId="simple" csTypeId="urn:microsoft.com/office/officeart/2005/8/colors/colorful5" csCatId="colorful" phldr="1"/>
      <dgm:spPr/>
      <dgm:t>
        <a:bodyPr/>
        <a:lstStyle/>
        <a:p>
          <a:endParaRPr lang="de-DE"/>
        </a:p>
      </dgm:t>
    </dgm:pt>
    <dgm:pt modelId="{65BAB7A1-AD84-DF40-A72D-36A936818C9D}">
      <dgm:prSet/>
      <dgm:spPr/>
      <dgm:t>
        <a:bodyPr/>
        <a:lstStyle/>
        <a:p>
          <a:r>
            <a:rPr lang="de-DE" dirty="0"/>
            <a:t>SWOT-Analyse als Vorbereitung einer Nutzwertanalyse</a:t>
          </a:r>
        </a:p>
      </dgm:t>
    </dgm:pt>
    <dgm:pt modelId="{93AD85BB-836D-8B4D-B3A2-61DD95C40534}" type="parTrans" cxnId="{94913B20-E7F1-824E-91BB-2AC9450C51DF}">
      <dgm:prSet/>
      <dgm:spPr/>
      <dgm:t>
        <a:bodyPr/>
        <a:lstStyle/>
        <a:p>
          <a:endParaRPr lang="de-DE"/>
        </a:p>
      </dgm:t>
    </dgm:pt>
    <dgm:pt modelId="{5953B2F4-70F0-484A-8734-07117251C60F}" type="sibTrans" cxnId="{94913B20-E7F1-824E-91BB-2AC9450C51DF}">
      <dgm:prSet/>
      <dgm:spPr/>
      <dgm:t>
        <a:bodyPr/>
        <a:lstStyle/>
        <a:p>
          <a:endParaRPr lang="de-DE"/>
        </a:p>
      </dgm:t>
    </dgm:pt>
    <dgm:pt modelId="{FEDC6530-D27F-F24C-90BE-A1BF67AD0AA7}">
      <dgm:prSet/>
      <dgm:spPr/>
      <dgm:t>
        <a:bodyPr/>
        <a:lstStyle/>
        <a:p>
          <a:r>
            <a:rPr lang="de-DE" dirty="0"/>
            <a:t>Ableitung eines Systementwurfs</a:t>
          </a:r>
        </a:p>
      </dgm:t>
    </dgm:pt>
    <dgm:pt modelId="{950D11F3-27C8-734B-BFF7-B58D65F276FE}" type="parTrans" cxnId="{B8F8045D-73ED-2E40-9246-C80F39E3F39D}">
      <dgm:prSet/>
      <dgm:spPr/>
      <dgm:t>
        <a:bodyPr/>
        <a:lstStyle/>
        <a:p>
          <a:endParaRPr lang="de-DE"/>
        </a:p>
      </dgm:t>
    </dgm:pt>
    <dgm:pt modelId="{E3C6195D-FE3C-0545-8A8B-615156842A75}" type="sibTrans" cxnId="{B8F8045D-73ED-2E40-9246-C80F39E3F39D}">
      <dgm:prSet/>
      <dgm:spPr/>
      <dgm:t>
        <a:bodyPr/>
        <a:lstStyle/>
        <a:p>
          <a:endParaRPr lang="de-DE"/>
        </a:p>
      </dgm:t>
    </dgm:pt>
    <dgm:pt modelId="{2AF8CE48-5075-1E49-B98F-5CC95CF0BE1E}">
      <dgm:prSet/>
      <dgm:spPr/>
      <dgm:t>
        <a:bodyPr/>
        <a:lstStyle/>
        <a:p>
          <a:r>
            <a:rPr lang="de-DE" dirty="0"/>
            <a:t>Entwicklung eines Prototyps</a:t>
          </a:r>
        </a:p>
      </dgm:t>
    </dgm:pt>
    <dgm:pt modelId="{E1D440AC-FCA6-1C42-A4A2-0DBBE1546A7A}" type="parTrans" cxnId="{652BCE74-C320-5146-B4EB-714E2BB71DE0}">
      <dgm:prSet/>
      <dgm:spPr/>
      <dgm:t>
        <a:bodyPr/>
        <a:lstStyle/>
        <a:p>
          <a:endParaRPr lang="de-DE"/>
        </a:p>
      </dgm:t>
    </dgm:pt>
    <dgm:pt modelId="{0E670AC5-5779-7E4B-83E4-09C7EC7F9F1D}" type="sibTrans" cxnId="{652BCE74-C320-5146-B4EB-714E2BB71DE0}">
      <dgm:prSet/>
      <dgm:spPr/>
      <dgm:t>
        <a:bodyPr/>
        <a:lstStyle/>
        <a:p>
          <a:endParaRPr lang="de-DE"/>
        </a:p>
      </dgm:t>
    </dgm:pt>
    <dgm:pt modelId="{E34CC1BE-D197-924D-87E3-420BDF343748}">
      <dgm:prSet/>
      <dgm:spPr/>
      <dgm:t>
        <a:bodyPr/>
        <a:lstStyle/>
        <a:p>
          <a:r>
            <a:rPr lang="de-DE" dirty="0"/>
            <a:t>Evaluation des Prototyps durch Experteninterview</a:t>
          </a:r>
        </a:p>
      </dgm:t>
    </dgm:pt>
    <dgm:pt modelId="{D59ED1EC-24BC-CF48-ACA2-04723B2117C4}" type="parTrans" cxnId="{0459E0FC-15B2-B440-98C6-413A3D97BABA}">
      <dgm:prSet/>
      <dgm:spPr/>
      <dgm:t>
        <a:bodyPr/>
        <a:lstStyle/>
        <a:p>
          <a:endParaRPr lang="de-DE"/>
        </a:p>
      </dgm:t>
    </dgm:pt>
    <dgm:pt modelId="{7E311141-D475-844E-BE8D-F96ED8E58028}" type="sibTrans" cxnId="{0459E0FC-15B2-B440-98C6-413A3D97BABA}">
      <dgm:prSet/>
      <dgm:spPr/>
      <dgm:t>
        <a:bodyPr/>
        <a:lstStyle/>
        <a:p>
          <a:endParaRPr lang="de-DE"/>
        </a:p>
      </dgm:t>
    </dgm:pt>
    <dgm:pt modelId="{19CFD617-8ABC-184B-A1BE-5A60D15DB0D6}" type="pres">
      <dgm:prSet presAssocID="{A684ABC7-2BA9-7F47-984D-F429E198954E}" presName="Name0" presStyleCnt="0">
        <dgm:presLayoutVars>
          <dgm:dir/>
          <dgm:animLvl val="lvl"/>
          <dgm:resizeHandles val="exact"/>
        </dgm:presLayoutVars>
      </dgm:prSet>
      <dgm:spPr/>
    </dgm:pt>
    <dgm:pt modelId="{F452723E-78D2-DE4B-B79D-747562465EC4}" type="pres">
      <dgm:prSet presAssocID="{65BAB7A1-AD84-DF40-A72D-36A936818C9D}" presName="parTxOnly" presStyleLbl="node1" presStyleIdx="0" presStyleCnt="4">
        <dgm:presLayoutVars>
          <dgm:chMax val="0"/>
          <dgm:chPref val="0"/>
          <dgm:bulletEnabled val="1"/>
        </dgm:presLayoutVars>
      </dgm:prSet>
      <dgm:spPr/>
    </dgm:pt>
    <dgm:pt modelId="{247A6815-C84A-AB46-8215-F3687035E43E}" type="pres">
      <dgm:prSet presAssocID="{5953B2F4-70F0-484A-8734-07117251C60F}" presName="parTxOnlySpace" presStyleCnt="0"/>
      <dgm:spPr/>
    </dgm:pt>
    <dgm:pt modelId="{67AB0214-8288-7D43-851F-C0459EE2938F}" type="pres">
      <dgm:prSet presAssocID="{FEDC6530-D27F-F24C-90BE-A1BF67AD0AA7}" presName="parTxOnly" presStyleLbl="node1" presStyleIdx="1" presStyleCnt="4">
        <dgm:presLayoutVars>
          <dgm:chMax val="0"/>
          <dgm:chPref val="0"/>
          <dgm:bulletEnabled val="1"/>
        </dgm:presLayoutVars>
      </dgm:prSet>
      <dgm:spPr/>
    </dgm:pt>
    <dgm:pt modelId="{25F30BC0-01A8-DA48-A243-FB10E53D2EA9}" type="pres">
      <dgm:prSet presAssocID="{E3C6195D-FE3C-0545-8A8B-615156842A75}" presName="parTxOnlySpace" presStyleCnt="0"/>
      <dgm:spPr/>
    </dgm:pt>
    <dgm:pt modelId="{9C57173D-3470-3846-AB86-16243F4DB4D6}" type="pres">
      <dgm:prSet presAssocID="{2AF8CE48-5075-1E49-B98F-5CC95CF0BE1E}" presName="parTxOnly" presStyleLbl="node1" presStyleIdx="2" presStyleCnt="4">
        <dgm:presLayoutVars>
          <dgm:chMax val="0"/>
          <dgm:chPref val="0"/>
          <dgm:bulletEnabled val="1"/>
        </dgm:presLayoutVars>
      </dgm:prSet>
      <dgm:spPr/>
    </dgm:pt>
    <dgm:pt modelId="{EE597ADC-A70C-DD40-8CCD-3B83E074DD70}" type="pres">
      <dgm:prSet presAssocID="{0E670AC5-5779-7E4B-83E4-09C7EC7F9F1D}" presName="parTxOnlySpace" presStyleCnt="0"/>
      <dgm:spPr/>
    </dgm:pt>
    <dgm:pt modelId="{1826387E-1A81-0E49-9EBC-BA691D09D888}" type="pres">
      <dgm:prSet presAssocID="{E34CC1BE-D197-924D-87E3-420BDF343748}" presName="parTxOnly" presStyleLbl="node1" presStyleIdx="3" presStyleCnt="4">
        <dgm:presLayoutVars>
          <dgm:chMax val="0"/>
          <dgm:chPref val="0"/>
          <dgm:bulletEnabled val="1"/>
        </dgm:presLayoutVars>
      </dgm:prSet>
      <dgm:spPr/>
    </dgm:pt>
  </dgm:ptLst>
  <dgm:cxnLst>
    <dgm:cxn modelId="{B7D69806-FA3F-7846-91AB-42BB9B676878}" type="presOf" srcId="{2AF8CE48-5075-1E49-B98F-5CC95CF0BE1E}" destId="{9C57173D-3470-3846-AB86-16243F4DB4D6}" srcOrd="0" destOrd="0" presId="urn:microsoft.com/office/officeart/2005/8/layout/chevron1"/>
    <dgm:cxn modelId="{94913B20-E7F1-824E-91BB-2AC9450C51DF}" srcId="{A684ABC7-2BA9-7F47-984D-F429E198954E}" destId="{65BAB7A1-AD84-DF40-A72D-36A936818C9D}" srcOrd="0" destOrd="0" parTransId="{93AD85BB-836D-8B4D-B3A2-61DD95C40534}" sibTransId="{5953B2F4-70F0-484A-8734-07117251C60F}"/>
    <dgm:cxn modelId="{B8F8045D-73ED-2E40-9246-C80F39E3F39D}" srcId="{A684ABC7-2BA9-7F47-984D-F429E198954E}" destId="{FEDC6530-D27F-F24C-90BE-A1BF67AD0AA7}" srcOrd="1" destOrd="0" parTransId="{950D11F3-27C8-734B-BFF7-B58D65F276FE}" sibTransId="{E3C6195D-FE3C-0545-8A8B-615156842A75}"/>
    <dgm:cxn modelId="{652BCE74-C320-5146-B4EB-714E2BB71DE0}" srcId="{A684ABC7-2BA9-7F47-984D-F429E198954E}" destId="{2AF8CE48-5075-1E49-B98F-5CC95CF0BE1E}" srcOrd="2" destOrd="0" parTransId="{E1D440AC-FCA6-1C42-A4A2-0DBBE1546A7A}" sibTransId="{0E670AC5-5779-7E4B-83E4-09C7EC7F9F1D}"/>
    <dgm:cxn modelId="{25B58357-CAB2-BA4C-AF8F-82B772082191}" type="presOf" srcId="{FEDC6530-D27F-F24C-90BE-A1BF67AD0AA7}" destId="{67AB0214-8288-7D43-851F-C0459EE2938F}" srcOrd="0" destOrd="0" presId="urn:microsoft.com/office/officeart/2005/8/layout/chevron1"/>
    <dgm:cxn modelId="{6231D780-AEE1-DE48-BAB0-1C4884FAE43A}" type="presOf" srcId="{E34CC1BE-D197-924D-87E3-420BDF343748}" destId="{1826387E-1A81-0E49-9EBC-BA691D09D888}" srcOrd="0" destOrd="0" presId="urn:microsoft.com/office/officeart/2005/8/layout/chevron1"/>
    <dgm:cxn modelId="{76A85AA0-9B64-8B49-A3AD-62B889665B05}" type="presOf" srcId="{A684ABC7-2BA9-7F47-984D-F429E198954E}" destId="{19CFD617-8ABC-184B-A1BE-5A60D15DB0D6}" srcOrd="0" destOrd="0" presId="urn:microsoft.com/office/officeart/2005/8/layout/chevron1"/>
    <dgm:cxn modelId="{894E4CA5-47C2-D44C-A0E2-FE0F96E779F5}" type="presOf" srcId="{65BAB7A1-AD84-DF40-A72D-36A936818C9D}" destId="{F452723E-78D2-DE4B-B79D-747562465EC4}" srcOrd="0" destOrd="0" presId="urn:microsoft.com/office/officeart/2005/8/layout/chevron1"/>
    <dgm:cxn modelId="{0459E0FC-15B2-B440-98C6-413A3D97BABA}" srcId="{A684ABC7-2BA9-7F47-984D-F429E198954E}" destId="{E34CC1BE-D197-924D-87E3-420BDF343748}" srcOrd="3" destOrd="0" parTransId="{D59ED1EC-24BC-CF48-ACA2-04723B2117C4}" sibTransId="{7E311141-D475-844E-BE8D-F96ED8E58028}"/>
    <dgm:cxn modelId="{744D9B81-5FD5-304B-B310-0FC1C9B324B7}" type="presParOf" srcId="{19CFD617-8ABC-184B-A1BE-5A60D15DB0D6}" destId="{F452723E-78D2-DE4B-B79D-747562465EC4}" srcOrd="0" destOrd="0" presId="urn:microsoft.com/office/officeart/2005/8/layout/chevron1"/>
    <dgm:cxn modelId="{A16CDFFA-B7AD-E84A-8021-983207402323}" type="presParOf" srcId="{19CFD617-8ABC-184B-A1BE-5A60D15DB0D6}" destId="{247A6815-C84A-AB46-8215-F3687035E43E}" srcOrd="1" destOrd="0" presId="urn:microsoft.com/office/officeart/2005/8/layout/chevron1"/>
    <dgm:cxn modelId="{6A5E2640-877E-F24F-BDCA-A3D3D0B09B74}" type="presParOf" srcId="{19CFD617-8ABC-184B-A1BE-5A60D15DB0D6}" destId="{67AB0214-8288-7D43-851F-C0459EE2938F}" srcOrd="2" destOrd="0" presId="urn:microsoft.com/office/officeart/2005/8/layout/chevron1"/>
    <dgm:cxn modelId="{33872F48-F0CB-0343-8A64-16CE672CB665}" type="presParOf" srcId="{19CFD617-8ABC-184B-A1BE-5A60D15DB0D6}" destId="{25F30BC0-01A8-DA48-A243-FB10E53D2EA9}" srcOrd="3" destOrd="0" presId="urn:microsoft.com/office/officeart/2005/8/layout/chevron1"/>
    <dgm:cxn modelId="{283DBFF3-A2F3-2347-8036-74FA2A912FBC}" type="presParOf" srcId="{19CFD617-8ABC-184B-A1BE-5A60D15DB0D6}" destId="{9C57173D-3470-3846-AB86-16243F4DB4D6}" srcOrd="4" destOrd="0" presId="urn:microsoft.com/office/officeart/2005/8/layout/chevron1"/>
    <dgm:cxn modelId="{C4E7F738-AB00-FD4C-B624-4E69C78F3349}" type="presParOf" srcId="{19CFD617-8ABC-184B-A1BE-5A60D15DB0D6}" destId="{EE597ADC-A70C-DD40-8CCD-3B83E074DD70}" srcOrd="5" destOrd="0" presId="urn:microsoft.com/office/officeart/2005/8/layout/chevron1"/>
    <dgm:cxn modelId="{F6A25EBA-A335-6E45-A3BA-FE955F961BC8}" type="presParOf" srcId="{19CFD617-8ABC-184B-A1BE-5A60D15DB0D6}" destId="{1826387E-1A81-0E49-9EBC-BA691D09D888}"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2D08D-4FF8-9B41-8843-7E5CC396DEE8}">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4E88DC-4814-E64D-86C5-ABE509C03532}">
      <dsp:nvSpPr>
        <dsp:cNvPr id="0" name=""/>
        <dsp:cNvSpPr/>
      </dsp:nvSpPr>
      <dsp:spPr>
        <a:xfrm>
          <a:off x="492024" y="334530"/>
          <a:ext cx="9963850" cy="66940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de-DE" sz="1800" kern="1200" dirty="0"/>
            <a:t>Nachweispflicht über Warenbewegungen je Teilnehmer der Lieferkette </a:t>
          </a:r>
          <a:r>
            <a:rPr lang="de-DE" sz="1000" kern="1200" dirty="0"/>
            <a:t>(EU-Verordnung 178/02)</a:t>
          </a:r>
          <a:endParaRPr lang="de-DE" sz="1800" kern="1200" dirty="0"/>
        </a:p>
      </dsp:txBody>
      <dsp:txXfrm>
        <a:off x="492024" y="334530"/>
        <a:ext cx="9963850" cy="669409"/>
      </dsp:txXfrm>
    </dsp:sp>
    <dsp:sp modelId="{D845CA1B-F9C4-2F4B-B1D4-23BCDA12D47A}">
      <dsp:nvSpPr>
        <dsp:cNvPr id="0" name=""/>
        <dsp:cNvSpPr/>
      </dsp:nvSpPr>
      <dsp:spPr>
        <a:xfrm>
          <a:off x="73643" y="250854"/>
          <a:ext cx="836762" cy="83676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D7581B-F183-9149-B646-DAADFA2E4B78}">
      <dsp:nvSpPr>
        <dsp:cNvPr id="0" name=""/>
        <dsp:cNvSpPr/>
      </dsp:nvSpPr>
      <dsp:spPr>
        <a:xfrm>
          <a:off x="875812" y="1338819"/>
          <a:ext cx="9580062" cy="669409"/>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de-DE" sz="1800" kern="1200" dirty="0"/>
            <a:t>Dokumentationspflichten</a:t>
          </a:r>
          <a:endParaRPr lang="de-DE" sz="1000" kern="1200" dirty="0"/>
        </a:p>
      </dsp:txBody>
      <dsp:txXfrm>
        <a:off x="875812" y="1338819"/>
        <a:ext cx="9580062" cy="669409"/>
      </dsp:txXfrm>
    </dsp:sp>
    <dsp:sp modelId="{24A91031-D215-6F4F-8ED0-D8D91479A4B6}">
      <dsp:nvSpPr>
        <dsp:cNvPr id="0" name=""/>
        <dsp:cNvSpPr/>
      </dsp:nvSpPr>
      <dsp:spPr>
        <a:xfrm>
          <a:off x="457431" y="1255143"/>
          <a:ext cx="836762" cy="836762"/>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13133A-D17C-064A-A4F4-2F7EE824C389}">
      <dsp:nvSpPr>
        <dsp:cNvPr id="0" name=""/>
        <dsp:cNvSpPr/>
      </dsp:nvSpPr>
      <dsp:spPr>
        <a:xfrm>
          <a:off x="875812" y="2343108"/>
          <a:ext cx="9580062" cy="669409"/>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de-DE" sz="1800" kern="1200" dirty="0"/>
            <a:t>Beispiel Praxispartner (SAP Global Batch </a:t>
          </a:r>
          <a:r>
            <a:rPr lang="de-DE" sz="1800" kern="1200" dirty="0" err="1"/>
            <a:t>Traceability</a:t>
          </a:r>
          <a:r>
            <a:rPr lang="de-DE" sz="1800" kern="1200" dirty="0"/>
            <a:t> [GBT], </a:t>
          </a:r>
          <a:r>
            <a:rPr lang="de-DE" sz="1800" kern="1200" dirty="0" err="1"/>
            <a:t>fTrace</a:t>
          </a:r>
          <a:r>
            <a:rPr lang="de-DE" sz="1800" kern="1200" dirty="0"/>
            <a:t>)</a:t>
          </a:r>
        </a:p>
      </dsp:txBody>
      <dsp:txXfrm>
        <a:off x="875812" y="2343108"/>
        <a:ext cx="9580062" cy="669409"/>
      </dsp:txXfrm>
    </dsp:sp>
    <dsp:sp modelId="{4D5AFE75-8BA8-DF42-A7C2-36B7C17AB284}">
      <dsp:nvSpPr>
        <dsp:cNvPr id="0" name=""/>
        <dsp:cNvSpPr/>
      </dsp:nvSpPr>
      <dsp:spPr>
        <a:xfrm>
          <a:off x="457431" y="2259432"/>
          <a:ext cx="836762" cy="836762"/>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8E239B-21DD-DE48-A5F0-B9C93BDD60E0}">
      <dsp:nvSpPr>
        <dsp:cNvPr id="0" name=""/>
        <dsp:cNvSpPr/>
      </dsp:nvSpPr>
      <dsp:spPr>
        <a:xfrm>
          <a:off x="492024" y="3347397"/>
          <a:ext cx="9963850" cy="66940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de-DE" sz="1800" kern="1200" dirty="0"/>
            <a:t>Defizite (Systembrüche, Schutz vor Manipulation)</a:t>
          </a:r>
        </a:p>
      </dsp:txBody>
      <dsp:txXfrm>
        <a:off x="492024" y="3347397"/>
        <a:ext cx="9963850" cy="669409"/>
      </dsp:txXfrm>
    </dsp:sp>
    <dsp:sp modelId="{F2E76322-B002-F34B-BBA0-623FFE9A0264}">
      <dsp:nvSpPr>
        <dsp:cNvPr id="0" name=""/>
        <dsp:cNvSpPr/>
      </dsp:nvSpPr>
      <dsp:spPr>
        <a:xfrm>
          <a:off x="73643" y="3263721"/>
          <a:ext cx="836762" cy="836762"/>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EC8E5-78AA-DA41-8831-D03045EB496C}">
      <dsp:nvSpPr>
        <dsp:cNvPr id="0" name=""/>
        <dsp:cNvSpPr/>
      </dsp:nvSpPr>
      <dsp:spPr>
        <a:xfrm>
          <a:off x="78810" y="3129"/>
          <a:ext cx="3311797" cy="1324719"/>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de-DE" sz="1500" kern="1200" dirty="0"/>
            <a:t>Identifikation verwandter Arbeiten</a:t>
          </a:r>
        </a:p>
      </dsp:txBody>
      <dsp:txXfrm>
        <a:off x="741170" y="3129"/>
        <a:ext cx="1987078" cy="1324719"/>
      </dsp:txXfrm>
    </dsp:sp>
    <dsp:sp modelId="{91D155F0-689F-0945-9E87-24CF7661FE2F}">
      <dsp:nvSpPr>
        <dsp:cNvPr id="0" name=""/>
        <dsp:cNvSpPr/>
      </dsp:nvSpPr>
      <dsp:spPr>
        <a:xfrm>
          <a:off x="2960074" y="115730"/>
          <a:ext cx="2748792" cy="1099516"/>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dirty="0"/>
            <a:t>Menschen</a:t>
          </a:r>
        </a:p>
      </dsp:txBody>
      <dsp:txXfrm>
        <a:off x="3509832" y="115730"/>
        <a:ext cx="1649276" cy="1099516"/>
      </dsp:txXfrm>
    </dsp:sp>
    <dsp:sp modelId="{9ACC84D8-5AC5-6341-95E7-0CCF4C8437A9}">
      <dsp:nvSpPr>
        <dsp:cNvPr id="0" name=""/>
        <dsp:cNvSpPr/>
      </dsp:nvSpPr>
      <dsp:spPr>
        <a:xfrm>
          <a:off x="5324035" y="115730"/>
          <a:ext cx="2748792" cy="1099516"/>
        </a:xfrm>
        <a:prstGeom prst="chevron">
          <a:avLst/>
        </a:prstGeom>
        <a:solidFill>
          <a:schemeClr val="accent5">
            <a:tint val="40000"/>
            <a:alpha val="90000"/>
            <a:hueOff val="-842470"/>
            <a:satOff val="-2854"/>
            <a:lumOff val="-366"/>
            <a:alphaOff val="0"/>
          </a:schemeClr>
        </a:solidFill>
        <a:ln w="12700" cap="flat" cmpd="sng" algn="ctr">
          <a:solidFill>
            <a:schemeClr val="accent5">
              <a:tint val="40000"/>
              <a:alpha val="90000"/>
              <a:hueOff val="-842470"/>
              <a:satOff val="-2854"/>
              <a:lumOff val="-36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dirty="0"/>
            <a:t>Organisationssysteme</a:t>
          </a:r>
        </a:p>
      </dsp:txBody>
      <dsp:txXfrm>
        <a:off x="5873793" y="115730"/>
        <a:ext cx="1649276" cy="1099516"/>
      </dsp:txXfrm>
    </dsp:sp>
    <dsp:sp modelId="{1C972059-E389-4147-AE83-339A62BF0E64}">
      <dsp:nvSpPr>
        <dsp:cNvPr id="0" name=""/>
        <dsp:cNvSpPr/>
      </dsp:nvSpPr>
      <dsp:spPr>
        <a:xfrm>
          <a:off x="7687997" y="115730"/>
          <a:ext cx="2748792" cy="1099516"/>
        </a:xfrm>
        <a:prstGeom prst="chevron">
          <a:avLst/>
        </a:prstGeom>
        <a:solidFill>
          <a:schemeClr val="accent5">
            <a:tint val="40000"/>
            <a:alpha val="90000"/>
            <a:hueOff val="-1684941"/>
            <a:satOff val="-5708"/>
            <a:lumOff val="-732"/>
            <a:alphaOff val="0"/>
          </a:schemeClr>
        </a:solidFill>
        <a:ln w="12700" cap="flat" cmpd="sng" algn="ctr">
          <a:solidFill>
            <a:schemeClr val="accent5">
              <a:tint val="40000"/>
              <a:alpha val="90000"/>
              <a:hueOff val="-1684941"/>
              <a:satOff val="-5708"/>
              <a:lumOff val="-7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dirty="0"/>
            <a:t>Technische Systeme</a:t>
          </a:r>
        </a:p>
      </dsp:txBody>
      <dsp:txXfrm>
        <a:off x="8237755" y="115730"/>
        <a:ext cx="1649276" cy="1099516"/>
      </dsp:txXfrm>
    </dsp:sp>
    <dsp:sp modelId="{E367EB15-05BD-4847-B38A-2402BB3F2831}">
      <dsp:nvSpPr>
        <dsp:cNvPr id="0" name=""/>
        <dsp:cNvSpPr/>
      </dsp:nvSpPr>
      <dsp:spPr>
        <a:xfrm>
          <a:off x="78810" y="1513309"/>
          <a:ext cx="3311797" cy="1324719"/>
        </a:xfrm>
        <a:prstGeom prst="chevr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de-DE" sz="1500" kern="1200" dirty="0"/>
            <a:t>Anforderungserhebung und –</a:t>
          </a:r>
          <a:r>
            <a:rPr lang="de-DE" sz="1500" kern="1200" dirty="0" err="1"/>
            <a:t>analyse</a:t>
          </a:r>
          <a:endParaRPr lang="de-DE" sz="1500" kern="1200" dirty="0"/>
        </a:p>
      </dsp:txBody>
      <dsp:txXfrm>
        <a:off x="741170" y="1513309"/>
        <a:ext cx="1987078" cy="1324719"/>
      </dsp:txXfrm>
    </dsp:sp>
    <dsp:sp modelId="{C5F4B491-C5EC-C44A-9FD7-72AAEE13CD1C}">
      <dsp:nvSpPr>
        <dsp:cNvPr id="0" name=""/>
        <dsp:cNvSpPr/>
      </dsp:nvSpPr>
      <dsp:spPr>
        <a:xfrm>
          <a:off x="2960074" y="1625910"/>
          <a:ext cx="2748792" cy="1099516"/>
        </a:xfrm>
        <a:prstGeom prst="chevron">
          <a:avLst/>
        </a:prstGeom>
        <a:solidFill>
          <a:schemeClr val="accent5">
            <a:tint val="40000"/>
            <a:alpha val="90000"/>
            <a:hueOff val="-2527411"/>
            <a:satOff val="-8562"/>
            <a:lumOff val="-1098"/>
            <a:alphaOff val="0"/>
          </a:schemeClr>
        </a:solidFill>
        <a:ln w="12700" cap="flat" cmpd="sng" algn="ctr">
          <a:solidFill>
            <a:schemeClr val="accent5">
              <a:tint val="40000"/>
              <a:alpha val="90000"/>
              <a:hueOff val="-2527411"/>
              <a:satOff val="-8562"/>
              <a:lumOff val="-109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a:t>Funktional</a:t>
          </a:r>
        </a:p>
      </dsp:txBody>
      <dsp:txXfrm>
        <a:off x="3509832" y="1625910"/>
        <a:ext cx="1649276" cy="1099516"/>
      </dsp:txXfrm>
    </dsp:sp>
    <dsp:sp modelId="{E71BF68D-C03B-5B42-98BB-8E0E48845CE9}">
      <dsp:nvSpPr>
        <dsp:cNvPr id="0" name=""/>
        <dsp:cNvSpPr/>
      </dsp:nvSpPr>
      <dsp:spPr>
        <a:xfrm>
          <a:off x="5324035" y="1625910"/>
          <a:ext cx="2748792" cy="1099516"/>
        </a:xfrm>
        <a:prstGeom prst="chevron">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a:t>Qualitativ</a:t>
          </a:r>
        </a:p>
      </dsp:txBody>
      <dsp:txXfrm>
        <a:off x="5873793" y="1625910"/>
        <a:ext cx="1649276" cy="1099516"/>
      </dsp:txXfrm>
    </dsp:sp>
    <dsp:sp modelId="{52729DC3-CAF5-A745-9C88-19E3052F4FAC}">
      <dsp:nvSpPr>
        <dsp:cNvPr id="0" name=""/>
        <dsp:cNvSpPr/>
      </dsp:nvSpPr>
      <dsp:spPr>
        <a:xfrm>
          <a:off x="7687997" y="1625910"/>
          <a:ext cx="2748792" cy="1099516"/>
        </a:xfrm>
        <a:prstGeom prst="chevron">
          <a:avLst/>
        </a:prstGeom>
        <a:solidFill>
          <a:schemeClr val="accent5">
            <a:tint val="40000"/>
            <a:alpha val="90000"/>
            <a:hueOff val="-4212351"/>
            <a:satOff val="-14270"/>
            <a:lumOff val="-1830"/>
            <a:alphaOff val="0"/>
          </a:schemeClr>
        </a:solidFill>
        <a:ln w="12700" cap="flat" cmpd="sng" algn="ctr">
          <a:solidFill>
            <a:schemeClr val="accent5">
              <a:tint val="40000"/>
              <a:alpha val="90000"/>
              <a:hueOff val="-4212351"/>
              <a:satOff val="-14270"/>
              <a:lumOff val="-18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a:t>Rahmenbedingungen</a:t>
          </a:r>
        </a:p>
      </dsp:txBody>
      <dsp:txXfrm>
        <a:off x="8237755" y="1625910"/>
        <a:ext cx="1649276" cy="1099516"/>
      </dsp:txXfrm>
    </dsp:sp>
    <dsp:sp modelId="{7D9BE3B8-1B59-0B4F-BBB2-E93444EE3C2C}">
      <dsp:nvSpPr>
        <dsp:cNvPr id="0" name=""/>
        <dsp:cNvSpPr/>
      </dsp:nvSpPr>
      <dsp:spPr>
        <a:xfrm>
          <a:off x="78810" y="3023489"/>
          <a:ext cx="3311797" cy="1324719"/>
        </a:xfrm>
        <a:prstGeom prst="chevr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de-DE" sz="1500" kern="1200" dirty="0"/>
            <a:t>Prozessaufnahme     und –</a:t>
          </a:r>
          <a:r>
            <a:rPr lang="de-DE" sz="1500" kern="1200" dirty="0" err="1"/>
            <a:t>analyse</a:t>
          </a:r>
          <a:endParaRPr lang="de-DE" sz="1500" kern="1200" dirty="0"/>
        </a:p>
      </dsp:txBody>
      <dsp:txXfrm>
        <a:off x="741170" y="3023489"/>
        <a:ext cx="1987078" cy="1324719"/>
      </dsp:txXfrm>
    </dsp:sp>
    <dsp:sp modelId="{E3422193-F42D-F74B-8827-8B8E4785736A}">
      <dsp:nvSpPr>
        <dsp:cNvPr id="0" name=""/>
        <dsp:cNvSpPr/>
      </dsp:nvSpPr>
      <dsp:spPr>
        <a:xfrm>
          <a:off x="2960074" y="3136090"/>
          <a:ext cx="2748792" cy="1099516"/>
        </a:xfrm>
        <a:prstGeom prst="chevron">
          <a:avLst/>
        </a:prstGeom>
        <a:solidFill>
          <a:schemeClr val="accent5">
            <a:tint val="40000"/>
            <a:alpha val="90000"/>
            <a:hueOff val="-5054821"/>
            <a:satOff val="-17124"/>
            <a:lumOff val="-2196"/>
            <a:alphaOff val="0"/>
          </a:schemeClr>
        </a:solidFill>
        <a:ln w="12700" cap="flat" cmpd="sng" algn="ctr">
          <a:solidFill>
            <a:schemeClr val="accent5">
              <a:tint val="40000"/>
              <a:alpha val="90000"/>
              <a:hueOff val="-5054821"/>
              <a:satOff val="-17124"/>
              <a:lumOff val="-2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a:t>Schwachstellenanalyse des Ist-Prozess</a:t>
          </a:r>
        </a:p>
      </dsp:txBody>
      <dsp:txXfrm>
        <a:off x="3509832" y="3136090"/>
        <a:ext cx="1649276" cy="1099516"/>
      </dsp:txXfrm>
    </dsp:sp>
    <dsp:sp modelId="{8BA3A9A4-55AF-F248-B628-24DE2D9AC249}">
      <dsp:nvSpPr>
        <dsp:cNvPr id="0" name=""/>
        <dsp:cNvSpPr/>
      </dsp:nvSpPr>
      <dsp:spPr>
        <a:xfrm>
          <a:off x="5324035" y="3136090"/>
          <a:ext cx="2748792" cy="1099516"/>
        </a:xfrm>
        <a:prstGeom prst="chevron">
          <a:avLst/>
        </a:prstGeom>
        <a:solidFill>
          <a:schemeClr val="accent5">
            <a:tint val="40000"/>
            <a:alpha val="90000"/>
            <a:hueOff val="-5897292"/>
            <a:satOff val="-19978"/>
            <a:lumOff val="-2562"/>
            <a:alphaOff val="0"/>
          </a:schemeClr>
        </a:solidFill>
        <a:ln w="12700" cap="flat" cmpd="sng" algn="ctr">
          <a:solidFill>
            <a:schemeClr val="accent5">
              <a:tint val="40000"/>
              <a:alpha val="90000"/>
              <a:hueOff val="-5897292"/>
              <a:satOff val="-19978"/>
              <a:lumOff val="-256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dirty="0"/>
            <a:t>Optimierungspotentiale aufdecken</a:t>
          </a:r>
        </a:p>
      </dsp:txBody>
      <dsp:txXfrm>
        <a:off x="5873793" y="3136090"/>
        <a:ext cx="1649276" cy="1099516"/>
      </dsp:txXfrm>
    </dsp:sp>
    <dsp:sp modelId="{E2CE52C9-35EE-584C-AE0B-368526C5E085}">
      <dsp:nvSpPr>
        <dsp:cNvPr id="0" name=""/>
        <dsp:cNvSpPr/>
      </dsp:nvSpPr>
      <dsp:spPr>
        <a:xfrm>
          <a:off x="7687997" y="3136090"/>
          <a:ext cx="2748792" cy="1099516"/>
        </a:xfrm>
        <a:prstGeom prst="chevron">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dirty="0"/>
            <a:t>Modellierung eines Soll-Prozess bei Einsatz von Blockchain-Technologie</a:t>
          </a:r>
        </a:p>
      </dsp:txBody>
      <dsp:txXfrm>
        <a:off x="8237755" y="3136090"/>
        <a:ext cx="1649276" cy="10995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2723E-78D2-DE4B-B79D-747562465EC4}">
      <dsp:nvSpPr>
        <dsp:cNvPr id="0" name=""/>
        <dsp:cNvSpPr/>
      </dsp:nvSpPr>
      <dsp:spPr>
        <a:xfrm>
          <a:off x="4877" y="1607785"/>
          <a:ext cx="2839417" cy="1135766"/>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de-DE" sz="1500" kern="1200" dirty="0"/>
            <a:t>SWOT-Analyse als Vorbereitung einer Nutzwertanalyse</a:t>
          </a:r>
        </a:p>
      </dsp:txBody>
      <dsp:txXfrm>
        <a:off x="572760" y="1607785"/>
        <a:ext cx="1703651" cy="1135766"/>
      </dsp:txXfrm>
    </dsp:sp>
    <dsp:sp modelId="{67AB0214-8288-7D43-851F-C0459EE2938F}">
      <dsp:nvSpPr>
        <dsp:cNvPr id="0" name=""/>
        <dsp:cNvSpPr/>
      </dsp:nvSpPr>
      <dsp:spPr>
        <a:xfrm>
          <a:off x="2560353" y="1607785"/>
          <a:ext cx="2839417" cy="1135766"/>
        </a:xfrm>
        <a:prstGeom prst="chevron">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de-DE" sz="1500" kern="1200" dirty="0"/>
            <a:t>Ableitung eines Systementwurfs</a:t>
          </a:r>
        </a:p>
      </dsp:txBody>
      <dsp:txXfrm>
        <a:off x="3128236" y="1607785"/>
        <a:ext cx="1703651" cy="1135766"/>
      </dsp:txXfrm>
    </dsp:sp>
    <dsp:sp modelId="{9C57173D-3470-3846-AB86-16243F4DB4D6}">
      <dsp:nvSpPr>
        <dsp:cNvPr id="0" name=""/>
        <dsp:cNvSpPr/>
      </dsp:nvSpPr>
      <dsp:spPr>
        <a:xfrm>
          <a:off x="5115829" y="1607785"/>
          <a:ext cx="2839417" cy="1135766"/>
        </a:xfrm>
        <a:prstGeom prst="chevr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de-DE" sz="1500" kern="1200" dirty="0"/>
            <a:t>Entwicklung eines Prototyps</a:t>
          </a:r>
        </a:p>
      </dsp:txBody>
      <dsp:txXfrm>
        <a:off x="5683712" y="1607785"/>
        <a:ext cx="1703651" cy="1135766"/>
      </dsp:txXfrm>
    </dsp:sp>
    <dsp:sp modelId="{1826387E-1A81-0E49-9EBC-BA691D09D888}">
      <dsp:nvSpPr>
        <dsp:cNvPr id="0" name=""/>
        <dsp:cNvSpPr/>
      </dsp:nvSpPr>
      <dsp:spPr>
        <a:xfrm>
          <a:off x="7671304" y="1607785"/>
          <a:ext cx="2839417" cy="1135766"/>
        </a:xfrm>
        <a:prstGeom prst="chevr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de-DE" sz="1500" kern="1200" dirty="0"/>
            <a:t>Evaluation des Prototyps durch Experteninterview</a:t>
          </a:r>
        </a:p>
      </dsp:txBody>
      <dsp:txXfrm>
        <a:off x="8239187" y="1607785"/>
        <a:ext cx="1703651" cy="113576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038155-5A67-4FD1-A014-A5D9CC4B587B}" type="datetimeFigureOut">
              <a:rPr lang="de-DE" smtClean="0"/>
              <a:t>28.11.2019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B3863A-55DF-406D-9090-99FB7DA3C2A7}" type="slidenum">
              <a:rPr lang="de-DE" smtClean="0"/>
              <a:t>‹Nr.›</a:t>
            </a:fld>
            <a:endParaRPr lang="de-DE"/>
          </a:p>
        </p:txBody>
      </p:sp>
    </p:spTree>
    <p:extLst>
      <p:ext uri="{BB962C8B-B14F-4D97-AF65-F5344CB8AC3E}">
        <p14:creationId xmlns:p14="http://schemas.microsoft.com/office/powerpoint/2010/main" val="4134961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1</a:t>
            </a:fld>
            <a:endParaRPr lang="de-DE"/>
          </a:p>
        </p:txBody>
      </p:sp>
    </p:spTree>
    <p:extLst>
      <p:ext uri="{BB962C8B-B14F-4D97-AF65-F5344CB8AC3E}">
        <p14:creationId xmlns:p14="http://schemas.microsoft.com/office/powerpoint/2010/main" val="1446905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19</a:t>
            </a:fld>
            <a:endParaRPr lang="de-DE"/>
          </a:p>
        </p:txBody>
      </p:sp>
    </p:spTree>
    <p:extLst>
      <p:ext uri="{BB962C8B-B14F-4D97-AF65-F5344CB8AC3E}">
        <p14:creationId xmlns:p14="http://schemas.microsoft.com/office/powerpoint/2010/main" val="2468667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20</a:t>
            </a:fld>
            <a:endParaRPr lang="de-DE"/>
          </a:p>
        </p:txBody>
      </p:sp>
    </p:spTree>
    <p:extLst>
      <p:ext uri="{BB962C8B-B14F-4D97-AF65-F5344CB8AC3E}">
        <p14:creationId xmlns:p14="http://schemas.microsoft.com/office/powerpoint/2010/main" val="866310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26</a:t>
            </a:fld>
            <a:endParaRPr lang="de-DE"/>
          </a:p>
        </p:txBody>
      </p:sp>
    </p:spTree>
    <p:extLst>
      <p:ext uri="{BB962C8B-B14F-4D97-AF65-F5344CB8AC3E}">
        <p14:creationId xmlns:p14="http://schemas.microsoft.com/office/powerpoint/2010/main" val="4232741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30</a:t>
            </a:fld>
            <a:endParaRPr lang="de-DE"/>
          </a:p>
        </p:txBody>
      </p:sp>
    </p:spTree>
    <p:extLst>
      <p:ext uri="{BB962C8B-B14F-4D97-AF65-F5344CB8AC3E}">
        <p14:creationId xmlns:p14="http://schemas.microsoft.com/office/powerpoint/2010/main" val="1884830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Umso wichtiger ist es sich das Thema Lebensmittelsicherheit mal genauer anzuschauen.</a:t>
            </a:r>
          </a:p>
          <a:p>
            <a:endParaRPr lang="de-DE" dirty="0"/>
          </a:p>
          <a:p>
            <a:r>
              <a:rPr lang="de-DE" dirty="0"/>
              <a:t>Lebensmittelsicherheit ist mittlerweile immer wichtiger für die gesamte Lebensbranche.</a:t>
            </a:r>
          </a:p>
          <a:p>
            <a:endParaRPr lang="de-DE" dirty="0"/>
          </a:p>
          <a:p>
            <a:r>
              <a:rPr lang="de-DE" dirty="0"/>
              <a:t>Zum einen steigt der öffentliche Druck kontinuierlich durch die ganzen Skandale die wir in der Vergangenheit schon erlebt haben.</a:t>
            </a:r>
          </a:p>
          <a:p>
            <a:r>
              <a:rPr lang="de-DE" dirty="0"/>
              <a:t>Zum anderen gilt es für die Branche auch die EU-Verordnung 178/02 umzusetzen, die soviel besagt wie, das jeder </a:t>
            </a:r>
            <a:r>
              <a:rPr lang="de-DE" dirty="0" err="1"/>
              <a:t>akteur</a:t>
            </a:r>
            <a:r>
              <a:rPr lang="de-DE" dirty="0"/>
              <a:t> der lieferkette lückenlos nachweisen können muss von wem er seine waren erhalten bzw. an wen er seine </a:t>
            </a:r>
            <a:r>
              <a:rPr lang="de-DE" dirty="0" err="1"/>
              <a:t>produkte</a:t>
            </a:r>
            <a:r>
              <a:rPr lang="de-DE" dirty="0"/>
              <a:t>/waren weitergegeben hat.</a:t>
            </a:r>
          </a:p>
          <a:p>
            <a:r>
              <a:rPr lang="de-DE" dirty="0"/>
              <a:t>Außerdem ist offen gelebte Lebensmittelsicherheit durch Kennzeichnungen am Endprodukt selbst ein klarer Wettbewerbsvorteil </a:t>
            </a:r>
            <a:r>
              <a:rPr lang="de-DE" dirty="0" err="1"/>
              <a:t>ggü</a:t>
            </a:r>
            <a:r>
              <a:rPr lang="de-DE" dirty="0"/>
              <a:t>. anderen Marktteilnehmer. Produkte mit „Bio“ Siegel oder dergleichen sind aus den Regalen ja kaum noch wegzudenken.</a:t>
            </a:r>
          </a:p>
          <a:p>
            <a:r>
              <a:rPr lang="de-DE" dirty="0"/>
              <a:t>Man versucht dem Endkunden sozusagen vom Erzeuger bis auf den Teller des Konsumenten eine lückenlose Nachweiskette mit dem Produkt zu liefern. Eine Art „Checkheft“ für Lebensmittel, sodass ich auch darauf vertrauen kann, dass meine Salami aus glücklichen Rindern oder Schweinen gefertigt wurde und auf dem Weg in meinen Lebensmittelmarkt des Vertrauens alle Standards etc. eingehalten wurden.</a:t>
            </a:r>
          </a:p>
          <a:p>
            <a:endParaRPr lang="de-DE" dirty="0"/>
          </a:p>
          <a:p>
            <a:r>
              <a:rPr lang="de-DE" dirty="0"/>
              <a:t>Relativ komplexer Prozess, da – Beispiel Salami – sehr viele Akteure daran beteiligt sind vom Mäster, über die Schlachtung und Zerlegung bis hin zum Groß- und Einzelhandel.</a:t>
            </a:r>
          </a:p>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4</a:t>
            </a:fld>
            <a:endParaRPr lang="de-DE"/>
          </a:p>
        </p:txBody>
      </p:sp>
    </p:spTree>
    <p:extLst>
      <p:ext uri="{BB962C8B-B14F-4D97-AF65-F5344CB8AC3E}">
        <p14:creationId xmlns:p14="http://schemas.microsoft.com/office/powerpoint/2010/main" val="3008661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Neben dem wirtschaftlichen Hintergrund der Arbeit (Fleischwarenindustrie), und was der Untertitel ja schon verrät, beschäftige ich mich in der Arbeit auch mit dem Thema Blockchain-Technologie.</a:t>
            </a:r>
          </a:p>
          <a:p>
            <a:endParaRPr lang="de-DE" dirty="0"/>
          </a:p>
          <a:p>
            <a:r>
              <a:rPr lang="de-DE" dirty="0"/>
              <a:t>Blockchain-Technologie ist erstmal ziemlich abstrakt und wenig greifbar. </a:t>
            </a:r>
            <a:r>
              <a:rPr lang="de-DE" sz="1200" b="0" i="0" kern="1200" dirty="0">
                <a:solidFill>
                  <a:schemeClr val="tx1"/>
                </a:solidFill>
                <a:effectLst/>
                <a:latin typeface="+mn-lt"/>
                <a:ea typeface="+mn-ea"/>
                <a:cs typeface="+mn-cs"/>
              </a:rPr>
              <a:t>Rein technisch betrachtet, ist die Blockchain eine verteilte Transaktionsdatenbank. Das Besondere ist ihr Aufbau: Sie wächst, indem sich ein digitaler Block an den anderen hängt. Damit hat jeder Block genau einen chronologischen Vorgänger und einen chronologischen Nachfolger. Mehr Verbindungen zwischen den Blocks gibt es nicht, die Verknüpfungen mit dem vorangegangenen und folgenden Block sind allerdings unlösbar. Aus dieser digitalen Verkettung entsteht eine Liste, die die Werte ihrer Benutzer sowie sämtliche abgespeicherten Datensätze zu jedem Zeitpunkt dokumentiert: ein globales Transaktionsregister.</a:t>
            </a:r>
            <a:endParaRPr lang="de-DE" dirty="0"/>
          </a:p>
          <a:p>
            <a:endParaRPr lang="de-DE" dirty="0"/>
          </a:p>
          <a:p>
            <a:r>
              <a:rPr lang="de-DE" sz="1200" b="0" i="0" kern="1200" dirty="0">
                <a:solidFill>
                  <a:schemeClr val="tx1"/>
                </a:solidFill>
                <a:effectLst/>
                <a:latin typeface="+mn-lt"/>
                <a:ea typeface="+mn-ea"/>
                <a:cs typeface="+mn-cs"/>
              </a:rPr>
              <a:t>Damit wird die Blockchain zu einem gewaltigen digitalen Datensatz, der chronologisch aktualisiert wird und Transferaktivitäten innerhalb eines Netzwerks von Teilnehmern – kryptographisch versiegelt – archiviert. Im Gegensatz zu herkömmlichen Datenbanken befindet sich die Blockchain dabei nicht auf einem einzelnen Server, sondern liegt in riesiger Zahl identisch vor: Alle Teilnehmer des Netzwerks (sogenannte „Nodes“) besitzen eine vollständige, zu 100 Prozent identische Kopie der kompletten Blockchain in ihrem lokalen Speicher.</a:t>
            </a:r>
          </a:p>
          <a:p>
            <a:br>
              <a:rPr lang="de-DE" dirty="0"/>
            </a:br>
            <a:r>
              <a:rPr lang="de-DE" dirty="0"/>
              <a:t>Dabei können solche Blockchain Systeme ziemlich unterschiedlich aussehen. Unterscheiden lassen sich diese Systeme </a:t>
            </a:r>
            <a:r>
              <a:rPr lang="de-DE" dirty="0" err="1"/>
              <a:t>zb</a:t>
            </a:r>
            <a:r>
              <a:rPr lang="de-DE" dirty="0"/>
              <a:t>. An der Art des Zugriffs, also wer darf Transaktionen lesen, wer darf sie schreiben. Außerdem kann der Mechanismus zur Konsensfindung je System anders sein.</a:t>
            </a:r>
          </a:p>
          <a:p>
            <a:endParaRPr lang="de-DE" dirty="0"/>
          </a:p>
          <a:p>
            <a:r>
              <a:rPr lang="de-DE" dirty="0"/>
              <a:t>Der Gartner Hype Cycle ist ein guter Indikator um den Reifegrad einer neuen Technologie zu überprüfen ohne sich direkt sehr tief mit dem Thema auseinander zu setzen. Dem Hype Cycle von 2017 für den Bereich „Emerging Technologies“ ist die Blockchain grade über den Peak hinaus und wandert jetzt in Richtung „Boden der Tatsachen“. Bis zum breiten produktiven Einsatz schätzt das Gartner Institut wird es noch 5-10 Jahre dauern.</a:t>
            </a:r>
          </a:p>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5</a:t>
            </a:fld>
            <a:endParaRPr lang="de-DE"/>
          </a:p>
        </p:txBody>
      </p:sp>
    </p:spTree>
    <p:extLst>
      <p:ext uri="{BB962C8B-B14F-4D97-AF65-F5344CB8AC3E}">
        <p14:creationId xmlns:p14="http://schemas.microsoft.com/office/powerpoint/2010/main" val="363349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Neben dem wirtschaftlichen Hintergrund der Arbeit (Fleischwarenindustrie), und was der Untertitel ja schon verrät, beschäftige ich mich in der Arbeit auch mit dem Thema Blockchain-Technologie.</a:t>
            </a:r>
          </a:p>
          <a:p>
            <a:endParaRPr lang="de-DE" dirty="0"/>
          </a:p>
          <a:p>
            <a:r>
              <a:rPr lang="de-DE" dirty="0"/>
              <a:t>Blockchain-Technologie ist erstmal ziemlich abstrakt und wenig greifbar. </a:t>
            </a:r>
            <a:r>
              <a:rPr lang="de-DE" sz="1200" b="0" i="0" kern="1200" dirty="0">
                <a:solidFill>
                  <a:schemeClr val="tx1"/>
                </a:solidFill>
                <a:effectLst/>
                <a:latin typeface="+mn-lt"/>
                <a:ea typeface="+mn-ea"/>
                <a:cs typeface="+mn-cs"/>
              </a:rPr>
              <a:t>Rein technisch betrachtet, ist die Blockchain eine verteilte Transaktionsdatenbank. Das Besondere ist ihr Aufbau: Sie wächst, indem sich ein digitaler Block an den anderen hängt. Damit hat jeder Block genau einen chronologischen Vorgänger und einen chronologischen Nachfolger. Mehr Verbindungen zwischen den Blocks gibt es nicht, die Verknüpfungen mit dem vorangegangenen und folgenden Block sind allerdings unlösbar. Aus dieser digitalen Verkettung entsteht eine Liste, die die Werte ihrer Benutzer sowie sämtliche abgespeicherten Datensätze zu jedem Zeitpunkt dokumentiert: ein globales Transaktionsregister.</a:t>
            </a:r>
            <a:endParaRPr lang="de-DE" dirty="0"/>
          </a:p>
          <a:p>
            <a:endParaRPr lang="de-DE" dirty="0"/>
          </a:p>
          <a:p>
            <a:r>
              <a:rPr lang="de-DE" sz="1200" b="0" i="0" kern="1200" dirty="0">
                <a:solidFill>
                  <a:schemeClr val="tx1"/>
                </a:solidFill>
                <a:effectLst/>
                <a:latin typeface="+mn-lt"/>
                <a:ea typeface="+mn-ea"/>
                <a:cs typeface="+mn-cs"/>
              </a:rPr>
              <a:t>Damit wird die Blockchain zu einem gewaltigen digitalen Datensatz, der chronologisch aktualisiert wird und Transferaktivitäten innerhalb eines Netzwerks von Teilnehmern – kryptographisch versiegelt – archiviert. Im Gegensatz zu herkömmlichen Datenbanken befindet sich die Blockchain dabei nicht auf einem einzelnen Server, sondern liegt in riesiger Zahl identisch vor: Alle Teilnehmer des Netzwerks (sogenannte „Nodes“) besitzen eine vollständige, zu 100 Prozent identische Kopie der kompletten Blockchain in ihrem lokalen Speicher.</a:t>
            </a:r>
          </a:p>
          <a:p>
            <a:br>
              <a:rPr lang="de-DE" dirty="0"/>
            </a:br>
            <a:r>
              <a:rPr lang="de-DE" dirty="0"/>
              <a:t>Dabei können solche Blockchain Systeme ziemlich unterschiedlich aussehen. Unterscheiden lassen sich diese Systeme </a:t>
            </a:r>
            <a:r>
              <a:rPr lang="de-DE" dirty="0" err="1"/>
              <a:t>zb</a:t>
            </a:r>
            <a:r>
              <a:rPr lang="de-DE" dirty="0"/>
              <a:t>. An der Art des Zugriffs, also wer darf Transaktionen lesen, wer darf sie schreiben. Außerdem kann der Mechanismus zur Konsensfindung je System anders sein.</a:t>
            </a:r>
          </a:p>
          <a:p>
            <a:endParaRPr lang="de-DE" dirty="0"/>
          </a:p>
          <a:p>
            <a:r>
              <a:rPr lang="de-DE" dirty="0"/>
              <a:t>Der Gartner Hype Cycle ist ein guter Indikator um den Reifegrad einer neuen Technologie zu überprüfen ohne sich direkt sehr tief mit dem Thema auseinander zu setzen. Dem Hype Cycle von 2017 für den Bereich „Emerging Technologies“ ist die Blockchain grade über den Peak hinaus und wandert jetzt in Richtung „Boden der Tatsachen“. Bis zum breiten produktiven Einsatz schätzt das Gartner Institut wird es noch 5-10 Jahre dauern.</a:t>
            </a:r>
          </a:p>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6</a:t>
            </a:fld>
            <a:endParaRPr lang="de-DE"/>
          </a:p>
        </p:txBody>
      </p:sp>
    </p:spTree>
    <p:extLst>
      <p:ext uri="{BB962C8B-B14F-4D97-AF65-F5344CB8AC3E}">
        <p14:creationId xmlns:p14="http://schemas.microsoft.com/office/powerpoint/2010/main" val="995042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Also was sind die Probleme im Zusammenspiel von Fleischwarenindustrie und Blockchain Technologie?</a:t>
            </a:r>
          </a:p>
          <a:p>
            <a:endParaRPr lang="de-DE" dirty="0"/>
          </a:p>
          <a:p>
            <a:r>
              <a:rPr lang="de-DE" dirty="0"/>
              <a:t>Die Fleischwarenindustrie hat ein bestreben die EU-Verordnung 178/02 zu erfüllen, und dies wird bei einem globalen Markt sicher nicht mit Handarbeit sondern durch </a:t>
            </a:r>
            <a:r>
              <a:rPr lang="de-DE" dirty="0" err="1"/>
              <a:t>computergestütze</a:t>
            </a:r>
            <a:r>
              <a:rPr lang="de-DE" dirty="0"/>
              <a:t> Systeme erfolgen.</a:t>
            </a:r>
          </a:p>
          <a:p>
            <a:endParaRPr lang="de-DE" dirty="0"/>
          </a:p>
          <a:p>
            <a:r>
              <a:rPr lang="de-DE" dirty="0"/>
              <a:t>Identifiziert wurden diese Probleme u.a. bei meinem Praxispartner Westfleisch (2. größter Fleischwarenproduzent in Europa). In der Vergangenheit wurde ein zentraler Ansatz verfolgt unter allen Akteuren der Lieferkette.</a:t>
            </a:r>
          </a:p>
          <a:p>
            <a:r>
              <a:rPr lang="de-DE" dirty="0"/>
              <a:t>D.h. jeder Teilnehmer egal ob ein Landwirt oder ein Schlachtbetrieb, hat seine eigene Datenverwaltung aufgebaut und versucht seinem Kunden bzw. Lieferanten die benötigten Informationen darüber zukommen zu lassen. Konkret sieht das dann so aus, dass ein Landwirt (der ja keine großen ERP Systeme unterhält), die Daten irgendwie aus seinem System extrahiert und seinem Kunden (Schlachtbetrieb, Logistik) in der gewünschten Form übergibt. Beim Praxispartner Westfleisch (die horizontal stark integriert sind) kommt ein System von SAP namens Global Batch </a:t>
            </a:r>
            <a:r>
              <a:rPr lang="de-DE" dirty="0" err="1"/>
              <a:t>Traceability</a:t>
            </a:r>
            <a:r>
              <a:rPr lang="de-DE" dirty="0"/>
              <a:t> – kurz GBT – zum Einsatz. Darin lassen sich Chargen, Produkte und Geschäftspartner bereits verwalten und visuell darstellen in einem Graph Modell. Sämtliche Informationen die das System dafür benötigt, kommen über Schnittstellen rein im </a:t>
            </a:r>
            <a:r>
              <a:rPr lang="de-DE" dirty="0" err="1"/>
              <a:t>Idoc</a:t>
            </a:r>
            <a:r>
              <a:rPr lang="de-DE" dirty="0"/>
              <a:t> bzw. XML Format. Jetzt hat aber nicht jeder Vor- oder </a:t>
            </a:r>
            <a:r>
              <a:rPr lang="de-DE" dirty="0" err="1"/>
              <a:t>Nachgänger</a:t>
            </a:r>
            <a:r>
              <a:rPr lang="de-DE" dirty="0"/>
              <a:t> von Westfleisch auch eine </a:t>
            </a:r>
            <a:r>
              <a:rPr lang="de-DE" dirty="0" err="1"/>
              <a:t>Idoc</a:t>
            </a:r>
            <a:r>
              <a:rPr lang="de-DE" dirty="0"/>
              <a:t> oder XML Schnittstelle in seinem System oder hat den direkt </a:t>
            </a:r>
            <a:r>
              <a:rPr lang="de-DE" dirty="0" err="1"/>
              <a:t>zugang</a:t>
            </a:r>
            <a:r>
              <a:rPr lang="de-DE" dirty="0"/>
              <a:t> zu seinen Systemen nicht gestattet. Also passiert die Datenübertragung an dieser Stelle teilweise von händisch oder halb-automatisch. Was konkret bedeutet an dieser stelle besteht kein </a:t>
            </a:r>
            <a:r>
              <a:rPr lang="de-DE" dirty="0" err="1"/>
              <a:t>schutz</a:t>
            </a:r>
            <a:r>
              <a:rPr lang="de-DE" dirty="0"/>
              <a:t> vor </a:t>
            </a:r>
            <a:r>
              <a:rPr lang="de-DE" dirty="0" err="1"/>
              <a:t>manipulation</a:t>
            </a:r>
            <a:r>
              <a:rPr lang="de-DE" dirty="0"/>
              <a:t> und die vertrauenskette könnte gebrochen werden und ein </a:t>
            </a:r>
            <a:r>
              <a:rPr lang="de-DE" dirty="0" err="1"/>
              <a:t>endverbräucher</a:t>
            </a:r>
            <a:r>
              <a:rPr lang="de-DE" dirty="0"/>
              <a:t> würde das nicht ohne weiteres mitbekommen.</a:t>
            </a:r>
          </a:p>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8</a:t>
            </a:fld>
            <a:endParaRPr lang="de-DE"/>
          </a:p>
        </p:txBody>
      </p:sp>
    </p:spTree>
    <p:extLst>
      <p:ext uri="{BB962C8B-B14F-4D97-AF65-F5344CB8AC3E}">
        <p14:creationId xmlns:p14="http://schemas.microsoft.com/office/powerpoint/2010/main" val="2819149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Daraus konnte ich diese forschungsfrage ableiten.</a:t>
            </a:r>
          </a:p>
          <a:p>
            <a:endParaRPr lang="de-DE" dirty="0"/>
          </a:p>
          <a:p>
            <a:r>
              <a:rPr lang="de-DE" dirty="0"/>
              <a:t>vorlesen</a:t>
            </a:r>
          </a:p>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9</a:t>
            </a:fld>
            <a:endParaRPr lang="de-DE"/>
          </a:p>
        </p:txBody>
      </p:sp>
    </p:spTree>
    <p:extLst>
      <p:ext uri="{BB962C8B-B14F-4D97-AF65-F5344CB8AC3E}">
        <p14:creationId xmlns:p14="http://schemas.microsoft.com/office/powerpoint/2010/main" val="375850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 um die beschriebenen </a:t>
            </a:r>
            <a:r>
              <a:rPr lang="de-DE" dirty="0" err="1"/>
              <a:t>probleme</a:t>
            </a:r>
            <a:r>
              <a:rPr lang="de-DE" dirty="0"/>
              <a:t> bearbeiten zu können habe ich mich dafür entschieden nach dem design </a:t>
            </a:r>
            <a:r>
              <a:rPr lang="de-DE" dirty="0" err="1"/>
              <a:t>science</a:t>
            </a:r>
            <a:r>
              <a:rPr lang="de-DE" dirty="0"/>
              <a:t> </a:t>
            </a:r>
            <a:r>
              <a:rPr lang="de-DE" dirty="0" err="1"/>
              <a:t>ansatz</a:t>
            </a:r>
            <a:r>
              <a:rPr lang="de-DE" dirty="0"/>
              <a:t> nach </a:t>
            </a:r>
            <a:r>
              <a:rPr lang="de-DE" dirty="0" err="1"/>
              <a:t>hevner</a:t>
            </a:r>
            <a:r>
              <a:rPr lang="de-DE" dirty="0"/>
              <a:t> vorzugehen.</a:t>
            </a:r>
          </a:p>
          <a:p>
            <a:endParaRPr lang="de-DE" dirty="0"/>
          </a:p>
          <a:p>
            <a:r>
              <a:rPr lang="de-DE" dirty="0"/>
              <a:t>Dieser </a:t>
            </a:r>
            <a:r>
              <a:rPr lang="de-DE" dirty="0" err="1"/>
              <a:t>ansatz</a:t>
            </a:r>
            <a:r>
              <a:rPr lang="de-DE" dirty="0"/>
              <a:t> besteht im </a:t>
            </a:r>
            <a:r>
              <a:rPr lang="de-DE" dirty="0" err="1"/>
              <a:t>grunde</a:t>
            </a:r>
            <a:r>
              <a:rPr lang="de-DE" dirty="0"/>
              <a:t> aus 3 </a:t>
            </a:r>
            <a:r>
              <a:rPr lang="de-DE" dirty="0" err="1"/>
              <a:t>zyklen</a:t>
            </a:r>
            <a:r>
              <a:rPr lang="de-DE" dirty="0"/>
              <a:t> die iterativ durchlaufen werden.</a:t>
            </a:r>
          </a:p>
          <a:p>
            <a:endParaRPr lang="de-DE" dirty="0"/>
          </a:p>
          <a:p>
            <a:r>
              <a:rPr lang="de-DE" dirty="0"/>
              <a:t>Der </a:t>
            </a:r>
            <a:r>
              <a:rPr lang="de-DE" dirty="0" err="1"/>
              <a:t>relevanz</a:t>
            </a:r>
            <a:r>
              <a:rPr lang="de-DE" dirty="0"/>
              <a:t> </a:t>
            </a:r>
            <a:r>
              <a:rPr lang="de-DE" dirty="0" err="1"/>
              <a:t>zyklus</a:t>
            </a:r>
            <a:r>
              <a:rPr lang="de-DE" dirty="0"/>
              <a:t> betrachtet die </a:t>
            </a:r>
            <a:r>
              <a:rPr lang="de-DE" dirty="0" err="1"/>
              <a:t>umwelt</a:t>
            </a:r>
            <a:r>
              <a:rPr lang="de-DE" dirty="0"/>
              <a:t>, d.h. wie sieht meine </a:t>
            </a:r>
            <a:r>
              <a:rPr lang="de-DE" dirty="0" err="1"/>
              <a:t>anwendungsdomäne</a:t>
            </a:r>
            <a:r>
              <a:rPr lang="de-DE" dirty="0"/>
              <a:t> aus und was für </a:t>
            </a:r>
            <a:r>
              <a:rPr lang="de-DE" dirty="0" err="1"/>
              <a:t>probleme</a:t>
            </a:r>
            <a:r>
              <a:rPr lang="de-DE" dirty="0"/>
              <a:t> &amp; </a:t>
            </a:r>
            <a:r>
              <a:rPr lang="de-DE" dirty="0" err="1"/>
              <a:t>möglichkeiten</a:t>
            </a:r>
            <a:r>
              <a:rPr lang="de-DE" dirty="0"/>
              <a:t> habe ich hier. Dabei will ich zur </a:t>
            </a:r>
            <a:r>
              <a:rPr lang="de-DE" dirty="0" err="1"/>
              <a:t>bearbeitung</a:t>
            </a:r>
            <a:r>
              <a:rPr lang="de-DE" dirty="0"/>
              <a:t> der forschungsfragen hier bisherige </a:t>
            </a:r>
            <a:r>
              <a:rPr lang="de-DE" dirty="0" err="1"/>
              <a:t>supply</a:t>
            </a:r>
            <a:r>
              <a:rPr lang="de-DE" dirty="0"/>
              <a:t> </a:t>
            </a:r>
            <a:r>
              <a:rPr lang="de-DE" dirty="0" err="1"/>
              <a:t>chain</a:t>
            </a:r>
            <a:r>
              <a:rPr lang="de-DE" dirty="0"/>
              <a:t> </a:t>
            </a:r>
            <a:r>
              <a:rPr lang="de-DE" dirty="0" err="1"/>
              <a:t>systeme</a:t>
            </a:r>
            <a:r>
              <a:rPr lang="de-DE" dirty="0"/>
              <a:t> betrachten und auch den </a:t>
            </a:r>
            <a:r>
              <a:rPr lang="de-DE" dirty="0" err="1"/>
              <a:t>prozess</a:t>
            </a:r>
            <a:r>
              <a:rPr lang="de-DE" dirty="0"/>
              <a:t> der </a:t>
            </a:r>
            <a:r>
              <a:rPr lang="de-DE" dirty="0" err="1"/>
              <a:t>chargenrückverfolgung</a:t>
            </a:r>
            <a:r>
              <a:rPr lang="de-DE" dirty="0"/>
              <a:t>.</a:t>
            </a:r>
          </a:p>
          <a:p>
            <a:endParaRPr lang="de-DE" dirty="0"/>
          </a:p>
          <a:p>
            <a:r>
              <a:rPr lang="de-DE" dirty="0"/>
              <a:t>Im </a:t>
            </a:r>
            <a:r>
              <a:rPr lang="de-DE" dirty="0" err="1"/>
              <a:t>rigor</a:t>
            </a:r>
            <a:r>
              <a:rPr lang="de-DE" dirty="0"/>
              <a:t> </a:t>
            </a:r>
            <a:r>
              <a:rPr lang="de-DE" dirty="0" err="1"/>
              <a:t>zyklus</a:t>
            </a:r>
            <a:r>
              <a:rPr lang="de-DE" dirty="0"/>
              <a:t> wird sozusagen das </a:t>
            </a:r>
            <a:r>
              <a:rPr lang="de-DE" dirty="0" err="1"/>
              <a:t>fundament</a:t>
            </a:r>
            <a:r>
              <a:rPr lang="de-DE" dirty="0"/>
              <a:t> gelegt um abzusichern das das </a:t>
            </a:r>
            <a:r>
              <a:rPr lang="de-DE" dirty="0" err="1"/>
              <a:t>thema</a:t>
            </a:r>
            <a:r>
              <a:rPr lang="de-DE" dirty="0"/>
              <a:t> eine wissenschaftliche </a:t>
            </a:r>
            <a:r>
              <a:rPr lang="de-DE" dirty="0" err="1"/>
              <a:t>relevanz</a:t>
            </a:r>
            <a:r>
              <a:rPr lang="de-DE" dirty="0"/>
              <a:t> besitzt und das man an einer </a:t>
            </a:r>
            <a:r>
              <a:rPr lang="de-DE" dirty="0" err="1"/>
              <a:t>innovation</a:t>
            </a:r>
            <a:r>
              <a:rPr lang="de-DE" dirty="0"/>
              <a:t> und keinem </a:t>
            </a:r>
            <a:r>
              <a:rPr lang="de-DE" dirty="0" err="1"/>
              <a:t>replikat</a:t>
            </a:r>
            <a:r>
              <a:rPr lang="de-DE" dirty="0"/>
              <a:t> arbeitet.</a:t>
            </a:r>
          </a:p>
          <a:p>
            <a:endParaRPr lang="de-DE" dirty="0"/>
          </a:p>
          <a:p>
            <a:r>
              <a:rPr lang="de-DE" dirty="0"/>
              <a:t>Im design </a:t>
            </a:r>
            <a:r>
              <a:rPr lang="de-DE" dirty="0" err="1"/>
              <a:t>zyklus</a:t>
            </a:r>
            <a:r>
              <a:rPr lang="de-DE" dirty="0"/>
              <a:t> wird dann mit den </a:t>
            </a:r>
            <a:r>
              <a:rPr lang="de-DE" dirty="0" err="1"/>
              <a:t>informationen</a:t>
            </a:r>
            <a:r>
              <a:rPr lang="de-DE" dirty="0"/>
              <a:t> aus </a:t>
            </a:r>
            <a:r>
              <a:rPr lang="de-DE" dirty="0" err="1"/>
              <a:t>relevanz</a:t>
            </a:r>
            <a:r>
              <a:rPr lang="de-DE" dirty="0"/>
              <a:t> und </a:t>
            </a:r>
            <a:r>
              <a:rPr lang="de-DE" dirty="0" err="1"/>
              <a:t>rigor</a:t>
            </a:r>
            <a:r>
              <a:rPr lang="de-DE" dirty="0"/>
              <a:t> </a:t>
            </a:r>
            <a:r>
              <a:rPr lang="de-DE" dirty="0" err="1"/>
              <a:t>zyklus</a:t>
            </a:r>
            <a:r>
              <a:rPr lang="de-DE" dirty="0"/>
              <a:t> versucht ein design </a:t>
            </a:r>
            <a:r>
              <a:rPr lang="de-DE" dirty="0" err="1"/>
              <a:t>artefakt</a:t>
            </a:r>
            <a:r>
              <a:rPr lang="de-DE" dirty="0"/>
              <a:t> zu erzeugen und anschließend zu evaluieren.</a:t>
            </a:r>
          </a:p>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11</a:t>
            </a:fld>
            <a:endParaRPr lang="de-DE"/>
          </a:p>
        </p:txBody>
      </p:sp>
    </p:spTree>
    <p:extLst>
      <p:ext uri="{BB962C8B-B14F-4D97-AF65-F5344CB8AC3E}">
        <p14:creationId xmlns:p14="http://schemas.microsoft.com/office/powerpoint/2010/main" val="3352926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1200" b="0" i="0" kern="1200" dirty="0">
                <a:solidFill>
                  <a:schemeClr val="tx1"/>
                </a:solidFill>
                <a:effectLst/>
                <a:latin typeface="+mn-lt"/>
                <a:ea typeface="+mn-ea"/>
                <a:cs typeface="+mn-cs"/>
              </a:rPr>
              <a:t>Der Warenstrom beginnt mit (1) der Futtermittellieferung an die Jungtiererzeuger</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und Viehhalter. </a:t>
            </a:r>
          </a:p>
          <a:p>
            <a:pPr marL="171450" indent="-171450">
              <a:buFont typeface="Arial" panose="020B0604020202020204" pitchFamily="34" charset="0"/>
              <a:buChar char="•"/>
            </a:pPr>
            <a:r>
              <a:rPr lang="de-DE" sz="1200" b="0" i="0" kern="1200" dirty="0">
                <a:solidFill>
                  <a:schemeClr val="tx1"/>
                </a:solidFill>
                <a:effectLst/>
                <a:latin typeface="+mn-lt"/>
                <a:ea typeface="+mn-ea"/>
                <a:cs typeface="+mn-cs"/>
              </a:rPr>
              <a:t>(2) Nach der Aufzucht der Jungtiere werden diese durch Transportunternehmen zu den Viehhaltern transportiert. In den </a:t>
            </a:r>
            <a:r>
              <a:rPr lang="de-DE" sz="1200" b="0" i="0" kern="1200" dirty="0" err="1">
                <a:solidFill>
                  <a:schemeClr val="tx1"/>
                </a:solidFill>
                <a:effectLst/>
                <a:latin typeface="+mn-lt"/>
                <a:ea typeface="+mn-ea"/>
                <a:cs typeface="+mn-cs"/>
              </a:rPr>
              <a:t>Mästbetrieben</a:t>
            </a:r>
            <a:r>
              <a:rPr lang="de-DE" sz="1200" b="0" i="0" kern="1200" dirty="0">
                <a:solidFill>
                  <a:schemeClr val="tx1"/>
                </a:solidFill>
                <a:effectLst/>
                <a:latin typeface="+mn-lt"/>
                <a:ea typeface="+mn-ea"/>
                <a:cs typeface="+mn-cs"/>
              </a:rPr>
              <a:t> bleiben die Tiere dann bis zur Schlachtreife.</a:t>
            </a:r>
          </a:p>
          <a:p>
            <a:pPr marL="171450" indent="-171450">
              <a:buFont typeface="Arial" panose="020B0604020202020204" pitchFamily="34" charset="0"/>
              <a:buChar char="•"/>
            </a:pPr>
            <a:r>
              <a:rPr lang="de-DE" sz="1200" b="0" i="0" kern="1200" dirty="0">
                <a:solidFill>
                  <a:schemeClr val="tx1"/>
                </a:solidFill>
                <a:effectLst/>
                <a:latin typeface="+mn-lt"/>
                <a:ea typeface="+mn-ea"/>
                <a:cs typeface="+mn-cs"/>
              </a:rPr>
              <a:t>(3) Im Auftrag der Schlacht- und </a:t>
            </a:r>
            <a:r>
              <a:rPr lang="de-DE" sz="1200" b="0" i="0" kern="1200" dirty="0" err="1">
                <a:solidFill>
                  <a:schemeClr val="tx1"/>
                </a:solidFill>
                <a:effectLst/>
                <a:latin typeface="+mn-lt"/>
                <a:ea typeface="+mn-ea"/>
                <a:cs typeface="+mn-cs"/>
              </a:rPr>
              <a:t>Zerlegebetriebe</a:t>
            </a:r>
            <a:r>
              <a:rPr lang="de-DE" sz="1200" b="0" i="0" kern="1200" dirty="0">
                <a:solidFill>
                  <a:schemeClr val="tx1"/>
                </a:solidFill>
                <a:effectLst/>
                <a:latin typeface="+mn-lt"/>
                <a:ea typeface="+mn-ea"/>
                <a:cs typeface="+mn-cs"/>
              </a:rPr>
              <a:t> werden die schlachtreifen Tiere von den </a:t>
            </a:r>
            <a:r>
              <a:rPr lang="de-DE" sz="1200" b="0" i="0" kern="1200" dirty="0" err="1">
                <a:solidFill>
                  <a:schemeClr val="tx1"/>
                </a:solidFill>
                <a:effectLst/>
                <a:latin typeface="+mn-lt"/>
                <a:ea typeface="+mn-ea"/>
                <a:cs typeface="+mn-cs"/>
              </a:rPr>
              <a:t>Mästbetrieben</a:t>
            </a:r>
            <a:r>
              <a:rPr lang="de-DE" sz="1200" b="0" i="0" kern="1200" dirty="0">
                <a:solidFill>
                  <a:schemeClr val="tx1"/>
                </a:solidFill>
                <a:effectLst/>
                <a:latin typeface="+mn-lt"/>
                <a:ea typeface="+mn-ea"/>
                <a:cs typeface="+mn-cs"/>
              </a:rPr>
              <a:t> angeliefert.</a:t>
            </a:r>
          </a:p>
          <a:p>
            <a:pPr marL="171450" indent="-171450">
              <a:buFont typeface="Arial" panose="020B0604020202020204" pitchFamily="34" charset="0"/>
              <a:buChar char="•"/>
            </a:pPr>
            <a:r>
              <a:rPr lang="de-DE" sz="1200" b="0" i="0" kern="1200" dirty="0">
                <a:solidFill>
                  <a:schemeClr val="tx1"/>
                </a:solidFill>
                <a:effectLst/>
                <a:latin typeface="+mn-lt"/>
                <a:ea typeface="+mn-ea"/>
                <a:cs typeface="+mn-cs"/>
              </a:rPr>
              <a:t>Nach der Verarbeitung der Tiere in den Schlacht- und </a:t>
            </a:r>
            <a:r>
              <a:rPr lang="de-DE" sz="1200" b="0" i="0" kern="1200" dirty="0" err="1">
                <a:solidFill>
                  <a:schemeClr val="tx1"/>
                </a:solidFill>
                <a:effectLst/>
                <a:latin typeface="+mn-lt"/>
                <a:ea typeface="+mn-ea"/>
                <a:cs typeface="+mn-cs"/>
              </a:rPr>
              <a:t>Zerlegebetrieben</a:t>
            </a:r>
            <a:r>
              <a:rPr lang="de-DE" sz="1200" b="0" i="0" kern="1200" dirty="0">
                <a:solidFill>
                  <a:schemeClr val="tx1"/>
                </a:solidFill>
                <a:effectLst/>
                <a:latin typeface="+mn-lt"/>
                <a:ea typeface="+mn-ea"/>
                <a:cs typeface="+mn-cs"/>
              </a:rPr>
              <a:t> werden diese (4) an die verschiedenen Abnehmer geliefert, um letztendlich zu Produkten für den Verbraucher weiterverarbeitet zu werden.</a:t>
            </a:r>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17</a:t>
            </a:fld>
            <a:endParaRPr lang="de-DE"/>
          </a:p>
        </p:txBody>
      </p:sp>
    </p:spTree>
    <p:extLst>
      <p:ext uri="{BB962C8B-B14F-4D97-AF65-F5344CB8AC3E}">
        <p14:creationId xmlns:p14="http://schemas.microsoft.com/office/powerpoint/2010/main" val="247385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1200" b="0" i="0" kern="1200" dirty="0">
                <a:solidFill>
                  <a:schemeClr val="tx1"/>
                </a:solidFill>
                <a:effectLst/>
                <a:latin typeface="+mn-lt"/>
                <a:ea typeface="+mn-ea"/>
                <a:cs typeface="+mn-cs"/>
              </a:rPr>
              <a:t>(1) Jungtiererzeuger und Viehhalter senden jeweils eine Futtermittelbestellung an den Futtermittellieferanten.</a:t>
            </a:r>
          </a:p>
          <a:p>
            <a:pPr marL="171450" indent="-171450">
              <a:buFont typeface="Arial" panose="020B0604020202020204" pitchFamily="34" charset="0"/>
              <a:buChar char="•"/>
            </a:pPr>
            <a:r>
              <a:rPr lang="de-DE" sz="1200" b="0" i="0" kern="1200" dirty="0">
                <a:solidFill>
                  <a:schemeClr val="tx1"/>
                </a:solidFill>
                <a:effectLst/>
                <a:latin typeface="+mn-lt"/>
                <a:ea typeface="+mn-ea"/>
                <a:cs typeface="+mn-cs"/>
              </a:rPr>
              <a:t>(2) Nach erfolgreicher Lieferung informiert der Futtermittellieferant den privaten Viehhandel bzw. die Viehvermarktungsgenossenschaften respektive Erzeugergemeinschaften.</a:t>
            </a:r>
          </a:p>
          <a:p>
            <a:pPr marL="171450" indent="-171450">
              <a:buFont typeface="Arial" panose="020B0604020202020204" pitchFamily="34" charset="0"/>
              <a:buChar char="•"/>
            </a:pPr>
            <a:r>
              <a:rPr lang="de-DE" sz="1200" b="0" i="0" kern="1200" dirty="0">
                <a:solidFill>
                  <a:schemeClr val="tx1"/>
                </a:solidFill>
                <a:effectLst/>
                <a:latin typeface="+mn-lt"/>
                <a:ea typeface="+mn-ea"/>
                <a:cs typeface="+mn-cs"/>
              </a:rPr>
              <a:t>Die Viehhalter melden einerseits (3) die Aufnahme der Jungtiere und</a:t>
            </a:r>
          </a:p>
          <a:p>
            <a:pPr marL="171450" indent="-171450">
              <a:buFont typeface="Arial" panose="020B0604020202020204" pitchFamily="34" charset="0"/>
              <a:buChar char="•"/>
            </a:pPr>
            <a:r>
              <a:rPr lang="de-DE" sz="1200" b="0" i="0" kern="1200" dirty="0">
                <a:solidFill>
                  <a:schemeClr val="tx1"/>
                </a:solidFill>
                <a:effectLst/>
                <a:latin typeface="+mn-lt"/>
                <a:ea typeface="+mn-ea"/>
                <a:cs typeface="+mn-cs"/>
              </a:rPr>
              <a:t>andererseits (4) die schlachtreife von Tieren an die Viehvermarktungsgenossenschaften zur Weitervermittlung and die Schlacht- und </a:t>
            </a:r>
            <a:r>
              <a:rPr lang="de-DE" sz="1200" b="0" i="0" kern="1200" dirty="0" err="1">
                <a:solidFill>
                  <a:schemeClr val="tx1"/>
                </a:solidFill>
                <a:effectLst/>
                <a:latin typeface="+mn-lt"/>
                <a:ea typeface="+mn-ea"/>
                <a:cs typeface="+mn-cs"/>
              </a:rPr>
              <a:t>Zerlegebetriebe</a:t>
            </a:r>
            <a:r>
              <a:rPr lang="de-DE"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de-DE" sz="1200" b="0" i="0" kern="1200" dirty="0">
                <a:solidFill>
                  <a:schemeClr val="tx1"/>
                </a:solidFill>
                <a:effectLst/>
                <a:latin typeface="+mn-lt"/>
                <a:ea typeface="+mn-ea"/>
                <a:cs typeface="+mn-cs"/>
              </a:rPr>
              <a:t>(5) Bei der Weitervermittlung werden die Informationen über die Tiere an Schlacht- und </a:t>
            </a:r>
            <a:r>
              <a:rPr lang="de-DE" sz="1200" b="0" i="0" kern="1200" dirty="0" err="1">
                <a:solidFill>
                  <a:schemeClr val="tx1"/>
                </a:solidFill>
                <a:effectLst/>
                <a:latin typeface="+mn-lt"/>
                <a:ea typeface="+mn-ea"/>
                <a:cs typeface="+mn-cs"/>
              </a:rPr>
              <a:t>Zerlegebetriebe</a:t>
            </a:r>
            <a:r>
              <a:rPr lang="de-DE" sz="1200" b="0" i="0" kern="1200" dirty="0">
                <a:solidFill>
                  <a:schemeClr val="tx1"/>
                </a:solidFill>
                <a:effectLst/>
                <a:latin typeface="+mn-lt"/>
                <a:ea typeface="+mn-ea"/>
                <a:cs typeface="+mn-cs"/>
              </a:rPr>
              <a:t> übermittelt.</a:t>
            </a:r>
          </a:p>
          <a:p>
            <a:pPr marL="171450" indent="-171450">
              <a:buFont typeface="Arial" panose="020B0604020202020204" pitchFamily="34" charset="0"/>
              <a:buChar char="•"/>
            </a:pPr>
            <a:r>
              <a:rPr lang="de-DE" sz="1200" b="0" i="0" kern="1200" dirty="0">
                <a:solidFill>
                  <a:schemeClr val="tx1"/>
                </a:solidFill>
                <a:effectLst/>
                <a:latin typeface="+mn-lt"/>
                <a:ea typeface="+mn-ea"/>
                <a:cs typeface="+mn-cs"/>
              </a:rPr>
              <a:t>(6) Mit dem Lieferauftrag initiiert das Schlachtunternehmen die Bestellung und den Transport der schlachtreifen Tiere.</a:t>
            </a:r>
          </a:p>
          <a:p>
            <a:pPr marL="171450" indent="-171450">
              <a:buFont typeface="Arial" panose="020B0604020202020204" pitchFamily="34" charset="0"/>
              <a:buChar char="•"/>
            </a:pPr>
            <a:r>
              <a:rPr lang="de-DE" sz="1200" b="0" i="0" kern="1200" dirty="0">
                <a:solidFill>
                  <a:schemeClr val="tx1"/>
                </a:solidFill>
                <a:effectLst/>
                <a:latin typeface="+mn-lt"/>
                <a:ea typeface="+mn-ea"/>
                <a:cs typeface="+mn-cs"/>
              </a:rPr>
              <a:t>(7) Die Viehvermarktungsgenossenschaften bestätigen den Lieferauftrag mit einer elektronischen Ankündigung der Schlachtviehlieferung. Bei der Anlieferung der Tiere gleicht das Schlachtunternehmen die tatsächliche angelieferte Anzahl mit der bestellten Menge ab und meldet die Werte an</a:t>
            </a:r>
            <a:br>
              <a:rPr lang="de-DE" sz="1200" b="0" i="0" kern="1200" dirty="0">
                <a:solidFill>
                  <a:schemeClr val="tx1"/>
                </a:solidFill>
                <a:effectLst/>
                <a:latin typeface="+mn-lt"/>
                <a:ea typeface="+mn-ea"/>
                <a:cs typeface="+mn-cs"/>
              </a:rPr>
            </a:br>
            <a:r>
              <a:rPr lang="de-DE" sz="1200" b="0" i="0" kern="1200" dirty="0">
                <a:solidFill>
                  <a:schemeClr val="tx1"/>
                </a:solidFill>
                <a:effectLst/>
                <a:latin typeface="+mn-lt"/>
                <a:ea typeface="+mn-ea"/>
                <a:cs typeface="+mn-cs"/>
              </a:rPr>
              <a:t>die Viehvermarktungsgenossenschaften zurück.</a:t>
            </a:r>
          </a:p>
          <a:p>
            <a:pPr marL="171450" indent="-171450">
              <a:buFont typeface="Arial" panose="020B0604020202020204" pitchFamily="34" charset="0"/>
              <a:buChar char="•"/>
            </a:pPr>
            <a:r>
              <a:rPr lang="de-DE" sz="1200" b="0" i="0" kern="1200" dirty="0">
                <a:solidFill>
                  <a:schemeClr val="tx1"/>
                </a:solidFill>
                <a:effectLst/>
                <a:latin typeface="+mn-lt"/>
                <a:ea typeface="+mn-ea"/>
                <a:cs typeface="+mn-cs"/>
              </a:rPr>
              <a:t>(9) Im Schlachtunternehmen werden dann weitere Informationen zu den Stammdaten der Tiere erfasst. Dazu zählen die Vieh-</a:t>
            </a:r>
            <a:r>
              <a:rPr lang="de-DE" sz="1200" b="0" i="0" kern="1200" dirty="0" err="1">
                <a:solidFill>
                  <a:schemeClr val="tx1"/>
                </a:solidFill>
                <a:effectLst/>
                <a:latin typeface="+mn-lt"/>
                <a:ea typeface="+mn-ea"/>
                <a:cs typeface="+mn-cs"/>
              </a:rPr>
              <a:t>VerkehrsVerordnung</a:t>
            </a:r>
            <a:r>
              <a:rPr lang="de-DE" sz="1200" b="0" i="0" kern="1200" dirty="0">
                <a:solidFill>
                  <a:schemeClr val="tx1"/>
                </a:solidFill>
                <a:effectLst/>
                <a:latin typeface="+mn-lt"/>
                <a:ea typeface="+mn-ea"/>
                <a:cs typeface="+mn-cs"/>
              </a:rPr>
              <a:t> (VVVO)-Nummern der Landwirte, eine Vergabe Partie-Nummer je Lkw und eine fortlaufende Schlachtnummer.</a:t>
            </a:r>
          </a:p>
          <a:p>
            <a:pPr marL="171450" indent="-171450">
              <a:buFont typeface="Arial" panose="020B0604020202020204" pitchFamily="34" charset="0"/>
              <a:buChar char="•"/>
            </a:pPr>
            <a:r>
              <a:rPr lang="de-DE" sz="1200" b="0" i="0" kern="1200" dirty="0">
                <a:solidFill>
                  <a:schemeClr val="tx1"/>
                </a:solidFill>
                <a:effectLst/>
                <a:latin typeface="+mn-lt"/>
                <a:ea typeface="+mn-ea"/>
                <a:cs typeface="+mn-cs"/>
              </a:rPr>
              <a:t>(10) Anschließend werden die Informationen wieder an die Viehvermarktungsgenossenschaft zurück gemeldet.</a:t>
            </a:r>
          </a:p>
          <a:p>
            <a:pPr marL="171450" indent="-171450">
              <a:buFont typeface="Arial" panose="020B0604020202020204" pitchFamily="34" charset="0"/>
              <a:buChar char="•"/>
            </a:pPr>
            <a:r>
              <a:rPr lang="de-DE" sz="1200" b="0" i="0" kern="1200" dirty="0">
                <a:solidFill>
                  <a:schemeClr val="tx1"/>
                </a:solidFill>
                <a:effectLst/>
                <a:latin typeface="+mn-lt"/>
                <a:ea typeface="+mn-ea"/>
                <a:cs typeface="+mn-cs"/>
              </a:rPr>
              <a:t>(11) Letztendlich</a:t>
            </a:r>
            <a:r>
              <a:rPr lang="de-DE" dirty="0"/>
              <a:t> </a:t>
            </a:r>
            <a:r>
              <a:rPr lang="de-DE" sz="1200" b="0" i="0" kern="1200" dirty="0">
                <a:solidFill>
                  <a:schemeClr val="tx1"/>
                </a:solidFill>
                <a:effectLst/>
                <a:latin typeface="+mn-lt"/>
                <a:ea typeface="+mn-ea"/>
                <a:cs typeface="+mn-cs"/>
              </a:rPr>
              <a:t>bedienen die Schlacht- und </a:t>
            </a:r>
            <a:r>
              <a:rPr lang="de-DE" sz="1200" b="0" i="0" kern="1200" dirty="0" err="1">
                <a:solidFill>
                  <a:schemeClr val="tx1"/>
                </a:solidFill>
                <a:effectLst/>
                <a:latin typeface="+mn-lt"/>
                <a:ea typeface="+mn-ea"/>
                <a:cs typeface="+mn-cs"/>
              </a:rPr>
              <a:t>Zerlegebetriebe</a:t>
            </a:r>
            <a:r>
              <a:rPr lang="de-DE" sz="1200" b="0" i="0" kern="1200" dirty="0">
                <a:solidFill>
                  <a:schemeClr val="tx1"/>
                </a:solidFill>
                <a:effectLst/>
                <a:latin typeface="+mn-lt"/>
                <a:ea typeface="+mn-ea"/>
                <a:cs typeface="+mn-cs"/>
              </a:rPr>
              <a:t> die Bestellungen der Fleischwerke, Lebensmitteleinzelhandel, Metzgereien und die Gastronomie.</a:t>
            </a:r>
          </a:p>
          <a:p>
            <a:pPr marL="171450" indent="-171450">
              <a:buFont typeface="Arial" panose="020B0604020202020204" pitchFamily="34" charset="0"/>
              <a:buChar char="•"/>
            </a:pPr>
            <a:r>
              <a:rPr lang="de-DE" sz="1200" b="0" i="0" kern="1200" dirty="0">
                <a:solidFill>
                  <a:schemeClr val="tx1"/>
                </a:solidFill>
                <a:effectLst/>
                <a:latin typeface="+mn-lt"/>
                <a:ea typeface="+mn-ea"/>
                <a:cs typeface="+mn-cs"/>
              </a:rPr>
              <a:t>(12) Hier werden dann auch die letzten Stammdaten zu den Produkten erfasst und verknüpft wie beispielsweise Artikelbezeichnung, Stückzahl, Schlachtdatum und Schlacht-Nummer.</a:t>
            </a:r>
          </a:p>
          <a:p>
            <a:pPr marL="171450" indent="-171450">
              <a:buFont typeface="Arial" panose="020B0604020202020204" pitchFamily="34" charset="0"/>
              <a:buChar char="•"/>
            </a:pPr>
            <a:r>
              <a:rPr lang="de-DE" sz="1200" b="0" i="0" kern="1200" dirty="0">
                <a:solidFill>
                  <a:schemeClr val="tx1"/>
                </a:solidFill>
                <a:effectLst/>
                <a:latin typeface="+mn-lt"/>
                <a:ea typeface="+mn-ea"/>
                <a:cs typeface="+mn-cs"/>
              </a:rPr>
              <a:t>(13) Mit der Zuordnung der zu verarbeitenden Fleischerzeugnisse zum Lieferschein in einem ERP-System enden die betrachteten Informationswege in der Fleischindustrie.</a:t>
            </a:r>
            <a:r>
              <a:rPr lang="de-DE" dirty="0"/>
              <a:t> </a:t>
            </a:r>
            <a:br>
              <a:rPr lang="de-DE" dirty="0"/>
            </a:br>
            <a:br>
              <a:rPr lang="de-DE" dirty="0"/>
            </a:br>
            <a:br>
              <a:rPr lang="de-DE" dirty="0"/>
            </a:br>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18</a:t>
            </a:fld>
            <a:endParaRPr lang="de-DE"/>
          </a:p>
        </p:txBody>
      </p:sp>
    </p:spTree>
    <p:extLst>
      <p:ext uri="{BB962C8B-B14F-4D97-AF65-F5344CB8AC3E}">
        <p14:creationId xmlns:p14="http://schemas.microsoft.com/office/powerpoint/2010/main" val="6357683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54ABDD35-583D-411D-A665-F902A80D183C}"/>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3467227" y="0"/>
            <a:ext cx="9637294" cy="6858000"/>
          </a:xfrm>
          <a:prstGeom prst="rect">
            <a:avLst/>
          </a:prstGeom>
        </p:spPr>
      </p:pic>
      <p:sp>
        <p:nvSpPr>
          <p:cNvPr id="2" name="Titel 1">
            <a:extLst>
              <a:ext uri="{FF2B5EF4-FFF2-40B4-BE49-F238E27FC236}">
                <a16:creationId xmlns:a16="http://schemas.microsoft.com/office/drawing/2014/main" id="{0A978931-65B1-4927-A8C8-50CFCCCAB74B}"/>
              </a:ext>
            </a:extLst>
          </p:cNvPr>
          <p:cNvSpPr>
            <a:spLocks noGrp="1"/>
          </p:cNvSpPr>
          <p:nvPr>
            <p:ph type="ctrTitle"/>
          </p:nvPr>
        </p:nvSpPr>
        <p:spPr>
          <a:xfrm>
            <a:off x="1883435" y="1204809"/>
            <a:ext cx="8425131" cy="2387600"/>
          </a:xfrm>
        </p:spPr>
        <p:txBody>
          <a:bodyPr anchor="b">
            <a:normAutofit/>
          </a:bodyPr>
          <a:lstStyle>
            <a:lvl1pPr algn="ctr">
              <a:defRPr sz="4400"/>
            </a:lvl1pPr>
          </a:lstStyle>
          <a:p>
            <a:r>
              <a:rPr lang="de-DE"/>
              <a:t>Mastertitelformat bearbeiten</a:t>
            </a:r>
            <a:endParaRPr lang="de-DE" dirty="0"/>
          </a:p>
        </p:txBody>
      </p:sp>
      <p:sp>
        <p:nvSpPr>
          <p:cNvPr id="3" name="Untertitel 2">
            <a:extLst>
              <a:ext uri="{FF2B5EF4-FFF2-40B4-BE49-F238E27FC236}">
                <a16:creationId xmlns:a16="http://schemas.microsoft.com/office/drawing/2014/main" id="{F323F5DC-77EA-4BFE-A45D-C5A70F0D52A4}"/>
              </a:ext>
            </a:extLst>
          </p:cNvPr>
          <p:cNvSpPr>
            <a:spLocks noGrp="1"/>
          </p:cNvSpPr>
          <p:nvPr>
            <p:ph type="subTitle" idx="1"/>
          </p:nvPr>
        </p:nvSpPr>
        <p:spPr>
          <a:xfrm>
            <a:off x="3002926" y="3620217"/>
            <a:ext cx="6186149" cy="1655762"/>
          </a:xfrm>
        </p:spPr>
        <p:txBody>
          <a:bodyPr/>
          <a:lstStyle>
            <a:lvl1pPr marL="0" indent="0" algn="ctr">
              <a:buNone/>
              <a:defRPr sz="2400">
                <a:solidFill>
                  <a:schemeClr val="bg1">
                    <a:lumMod val="50000"/>
                  </a:schemeClr>
                </a:solidFill>
                <a:latin typeface="Montserrat"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1" name="Textfeld 10">
            <a:extLst>
              <a:ext uri="{FF2B5EF4-FFF2-40B4-BE49-F238E27FC236}">
                <a16:creationId xmlns:a16="http://schemas.microsoft.com/office/drawing/2014/main" id="{E6542871-22B9-49EA-9590-1F92661CFD2C}"/>
              </a:ext>
            </a:extLst>
          </p:cNvPr>
          <p:cNvSpPr txBox="1"/>
          <p:nvPr userDrawn="1"/>
        </p:nvSpPr>
        <p:spPr>
          <a:xfrm>
            <a:off x="277424" y="6488668"/>
            <a:ext cx="11637151" cy="369332"/>
          </a:xfrm>
          <a:prstGeom prst="rect">
            <a:avLst/>
          </a:prstGeom>
          <a:noFill/>
        </p:spPr>
        <p:txBody>
          <a:bodyPr wrap="square" rtlCol="0">
            <a:spAutoFit/>
          </a:bodyPr>
          <a:lstStyle/>
          <a:p>
            <a:pPr algn="ctr"/>
            <a:r>
              <a:rPr lang="de-DE" dirty="0">
                <a:solidFill>
                  <a:schemeClr val="bg1">
                    <a:lumMod val="65000"/>
                  </a:schemeClr>
                </a:solidFill>
                <a:latin typeface="Hind Light" panose="02000000000000000000" pitchFamily="2" charset="0"/>
                <a:cs typeface="Hind Light" panose="02000000000000000000" pitchFamily="2" charset="0"/>
              </a:rPr>
              <a:t>Carl von Ossietzky Universität Oldenburg | Very Large Business </a:t>
            </a:r>
            <a:r>
              <a:rPr lang="de-DE" dirty="0" err="1">
                <a:solidFill>
                  <a:schemeClr val="bg1">
                    <a:lumMod val="65000"/>
                  </a:schemeClr>
                </a:solidFill>
                <a:latin typeface="Hind Light" panose="02000000000000000000" pitchFamily="2" charset="0"/>
                <a:cs typeface="Hind Light" panose="02000000000000000000" pitchFamily="2" charset="0"/>
              </a:rPr>
              <a:t>Applications</a:t>
            </a:r>
            <a:r>
              <a:rPr lang="de-DE" dirty="0">
                <a:solidFill>
                  <a:schemeClr val="bg1">
                    <a:lumMod val="65000"/>
                  </a:schemeClr>
                </a:solidFill>
                <a:latin typeface="Hind Light" panose="02000000000000000000" pitchFamily="2" charset="0"/>
                <a:cs typeface="Hind Light" panose="02000000000000000000" pitchFamily="2" charset="0"/>
              </a:rPr>
              <a:t> | Prof. Dr.-Ing. habil. Jorge Marx Gómez</a:t>
            </a:r>
          </a:p>
        </p:txBody>
      </p:sp>
      <p:sp>
        <p:nvSpPr>
          <p:cNvPr id="14" name="Textplatzhalter 13">
            <a:extLst>
              <a:ext uri="{FF2B5EF4-FFF2-40B4-BE49-F238E27FC236}">
                <a16:creationId xmlns:a16="http://schemas.microsoft.com/office/drawing/2014/main" id="{871DCC8A-16C1-40F4-A1ED-8AF2705A8541}"/>
              </a:ext>
            </a:extLst>
          </p:cNvPr>
          <p:cNvSpPr>
            <a:spLocks noGrp="1"/>
          </p:cNvSpPr>
          <p:nvPr>
            <p:ph type="body" sz="quarter" idx="10" hasCustomPrompt="1"/>
          </p:nvPr>
        </p:nvSpPr>
        <p:spPr>
          <a:xfrm>
            <a:off x="4009232" y="5281164"/>
            <a:ext cx="4173537" cy="359886"/>
          </a:xfrm>
        </p:spPr>
        <p:txBody>
          <a:bodyPr anchor="ctr">
            <a:normAutofit/>
          </a:bodyPr>
          <a:lstStyle>
            <a:lvl1pPr marL="0" indent="0" algn="ctr">
              <a:buNone/>
              <a:defRPr sz="2000">
                <a:latin typeface="Hind Light" panose="02000000000000000000" pitchFamily="2" charset="0"/>
                <a:cs typeface="Hind Light" panose="02000000000000000000" pitchFamily="2" charset="0"/>
              </a:defRPr>
            </a:lvl1pPr>
          </a:lstStyle>
          <a:p>
            <a:pPr lvl="0"/>
            <a:r>
              <a:rPr lang="de-DE" dirty="0"/>
              <a:t>Veranstaltung</a:t>
            </a:r>
          </a:p>
        </p:txBody>
      </p:sp>
      <p:sp>
        <p:nvSpPr>
          <p:cNvPr id="15" name="Textplatzhalter 13">
            <a:extLst>
              <a:ext uri="{FF2B5EF4-FFF2-40B4-BE49-F238E27FC236}">
                <a16:creationId xmlns:a16="http://schemas.microsoft.com/office/drawing/2014/main" id="{97015462-1FB7-446C-BBDA-744CBBC8C56B}"/>
              </a:ext>
            </a:extLst>
          </p:cNvPr>
          <p:cNvSpPr>
            <a:spLocks noGrp="1"/>
          </p:cNvSpPr>
          <p:nvPr>
            <p:ph type="body" sz="quarter" idx="11" hasCustomPrompt="1"/>
          </p:nvPr>
        </p:nvSpPr>
        <p:spPr>
          <a:xfrm>
            <a:off x="4009232" y="5653191"/>
            <a:ext cx="4173537" cy="359886"/>
          </a:xfrm>
        </p:spPr>
        <p:txBody>
          <a:bodyPr anchor="ctr">
            <a:normAutofit/>
          </a:bodyPr>
          <a:lstStyle>
            <a:lvl1pPr marL="0" indent="0" algn="ctr">
              <a:buNone/>
              <a:defRPr sz="2000">
                <a:latin typeface="Hind Light" panose="02000000000000000000" pitchFamily="2" charset="0"/>
                <a:cs typeface="Hind Light" panose="02000000000000000000" pitchFamily="2" charset="0"/>
              </a:defRPr>
            </a:lvl1pPr>
          </a:lstStyle>
          <a:p>
            <a:pPr lvl="0"/>
            <a:r>
              <a:rPr lang="de-DE" dirty="0"/>
              <a:t>Referent</a:t>
            </a:r>
          </a:p>
        </p:txBody>
      </p:sp>
      <p:sp>
        <p:nvSpPr>
          <p:cNvPr id="16" name="Textplatzhalter 13">
            <a:extLst>
              <a:ext uri="{FF2B5EF4-FFF2-40B4-BE49-F238E27FC236}">
                <a16:creationId xmlns:a16="http://schemas.microsoft.com/office/drawing/2014/main" id="{66319767-900A-4417-B23B-A997E591C4F1}"/>
              </a:ext>
            </a:extLst>
          </p:cNvPr>
          <p:cNvSpPr>
            <a:spLocks noGrp="1"/>
          </p:cNvSpPr>
          <p:nvPr>
            <p:ph type="body" sz="quarter" idx="12" hasCustomPrompt="1"/>
          </p:nvPr>
        </p:nvSpPr>
        <p:spPr>
          <a:xfrm>
            <a:off x="4009232" y="6025218"/>
            <a:ext cx="4173537" cy="359886"/>
          </a:xfrm>
        </p:spPr>
        <p:txBody>
          <a:bodyPr anchor="ctr">
            <a:normAutofit/>
          </a:bodyPr>
          <a:lstStyle>
            <a:lvl1pPr marL="0" indent="0" algn="ctr">
              <a:buNone/>
              <a:defRPr sz="2000">
                <a:latin typeface="Hind Light" panose="02000000000000000000" pitchFamily="2" charset="0"/>
                <a:cs typeface="Hind Light" panose="02000000000000000000" pitchFamily="2" charset="0"/>
              </a:defRPr>
            </a:lvl1pPr>
          </a:lstStyle>
          <a:p>
            <a:pPr lvl="0"/>
            <a:r>
              <a:rPr lang="de-DE" dirty="0"/>
              <a:t>Datum</a:t>
            </a:r>
          </a:p>
        </p:txBody>
      </p:sp>
    </p:spTree>
    <p:extLst>
      <p:ext uri="{BB962C8B-B14F-4D97-AF65-F5344CB8AC3E}">
        <p14:creationId xmlns:p14="http://schemas.microsoft.com/office/powerpoint/2010/main" val="136203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B1C95D1-EF59-4C26-BDCE-882BE2ACF0BE}"/>
              </a:ext>
            </a:extLst>
          </p:cNvPr>
          <p:cNvSpPr>
            <a:spLocks noGrp="1"/>
          </p:cNvSpPr>
          <p:nvPr>
            <p:ph type="dt" sz="half" idx="10"/>
          </p:nvPr>
        </p:nvSpPr>
        <p:spPr/>
        <p:txBody>
          <a:bodyPr/>
          <a:lstStyle/>
          <a:p>
            <a:fld id="{6132EA62-7429-4731-9C23-4655D2204996}" type="datetime1">
              <a:rPr lang="de-DE" smtClean="0"/>
              <a:t>28.11.2019</a:t>
            </a:fld>
            <a:endParaRPr lang="de-DE"/>
          </a:p>
        </p:txBody>
      </p:sp>
      <p:sp>
        <p:nvSpPr>
          <p:cNvPr id="4" name="Fußzeilenplatzhalter 3">
            <a:extLst>
              <a:ext uri="{FF2B5EF4-FFF2-40B4-BE49-F238E27FC236}">
                <a16:creationId xmlns:a16="http://schemas.microsoft.com/office/drawing/2014/main" id="{BCE14386-2402-46C4-98AD-5ADE287E7D2C}"/>
              </a:ext>
            </a:extLst>
          </p:cNvPr>
          <p:cNvSpPr>
            <a:spLocks noGrp="1"/>
          </p:cNvSpPr>
          <p:nvPr>
            <p:ph type="ftr" sz="quarter" idx="11"/>
          </p:nvPr>
        </p:nvSpPr>
        <p:spPr/>
        <p:txBody>
          <a:bodyPr/>
          <a:lstStyle/>
          <a:p>
            <a:endParaRPr lang="de-DE"/>
          </a:p>
        </p:txBody>
      </p:sp>
      <p:pic>
        <p:nvPicPr>
          <p:cNvPr id="7" name="Grafik 6">
            <a:extLst>
              <a:ext uri="{FF2B5EF4-FFF2-40B4-BE49-F238E27FC236}">
                <a16:creationId xmlns:a16="http://schemas.microsoft.com/office/drawing/2014/main" id="{F9B5A47A-9CDC-41B7-A701-1E46B73EBE2A}"/>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sp>
        <p:nvSpPr>
          <p:cNvPr id="10" name="Textfeld 9">
            <a:extLst>
              <a:ext uri="{FF2B5EF4-FFF2-40B4-BE49-F238E27FC236}">
                <a16:creationId xmlns:a16="http://schemas.microsoft.com/office/drawing/2014/main" id="{CB664D6E-9F41-49C1-9E7B-21686CEC4EC2}"/>
              </a:ext>
            </a:extLst>
          </p:cNvPr>
          <p:cNvSpPr txBox="1"/>
          <p:nvPr userDrawn="1"/>
        </p:nvSpPr>
        <p:spPr>
          <a:xfrm>
            <a:off x="1166206" y="1133497"/>
            <a:ext cx="9859588" cy="707886"/>
          </a:xfrm>
          <a:prstGeom prst="rect">
            <a:avLst/>
          </a:prstGeom>
          <a:noFill/>
        </p:spPr>
        <p:txBody>
          <a:bodyPr wrap="square" rtlCol="0">
            <a:spAutoFit/>
          </a:bodyPr>
          <a:lstStyle/>
          <a:p>
            <a:pPr algn="ctr"/>
            <a:r>
              <a:rPr lang="de-DE" sz="4000" dirty="0" err="1">
                <a:latin typeface="+mj-lt"/>
              </a:rPr>
              <a:t>Thank</a:t>
            </a:r>
            <a:r>
              <a:rPr lang="de-DE" sz="4000" dirty="0">
                <a:latin typeface="+mj-lt"/>
              </a:rPr>
              <a:t> </a:t>
            </a:r>
            <a:r>
              <a:rPr lang="de-DE" sz="4000" dirty="0" err="1">
                <a:latin typeface="+mj-lt"/>
              </a:rPr>
              <a:t>you</a:t>
            </a:r>
            <a:r>
              <a:rPr lang="de-DE" sz="4000" dirty="0">
                <a:latin typeface="+mj-lt"/>
              </a:rPr>
              <a:t> </a:t>
            </a:r>
            <a:r>
              <a:rPr lang="de-DE" sz="4000" dirty="0" err="1">
                <a:latin typeface="+mj-lt"/>
              </a:rPr>
              <a:t>for</a:t>
            </a:r>
            <a:r>
              <a:rPr lang="de-DE" sz="4000" dirty="0">
                <a:latin typeface="+mj-lt"/>
              </a:rPr>
              <a:t> </a:t>
            </a:r>
            <a:r>
              <a:rPr lang="de-DE" sz="4000" dirty="0" err="1">
                <a:latin typeface="+mj-lt"/>
              </a:rPr>
              <a:t>your</a:t>
            </a:r>
            <a:r>
              <a:rPr lang="de-DE" sz="4000" dirty="0">
                <a:latin typeface="+mj-lt"/>
              </a:rPr>
              <a:t> </a:t>
            </a:r>
            <a:r>
              <a:rPr lang="de-DE" sz="4000" dirty="0" err="1">
                <a:latin typeface="+mj-lt"/>
              </a:rPr>
              <a:t>kind</a:t>
            </a:r>
            <a:r>
              <a:rPr lang="de-DE" sz="4000" dirty="0">
                <a:latin typeface="+mj-lt"/>
              </a:rPr>
              <a:t> </a:t>
            </a:r>
            <a:r>
              <a:rPr lang="de-DE" sz="4000" dirty="0" err="1">
                <a:latin typeface="+mj-lt"/>
              </a:rPr>
              <a:t>attention</a:t>
            </a:r>
            <a:r>
              <a:rPr lang="de-DE" sz="4000" dirty="0">
                <a:latin typeface="+mj-lt"/>
              </a:rPr>
              <a:t>.</a:t>
            </a:r>
          </a:p>
        </p:txBody>
      </p:sp>
      <p:sp>
        <p:nvSpPr>
          <p:cNvPr id="11" name="Textfeld 10">
            <a:extLst>
              <a:ext uri="{FF2B5EF4-FFF2-40B4-BE49-F238E27FC236}">
                <a16:creationId xmlns:a16="http://schemas.microsoft.com/office/drawing/2014/main" id="{ECDB1CCA-56D6-4835-9160-746FB51C6459}"/>
              </a:ext>
            </a:extLst>
          </p:cNvPr>
          <p:cNvSpPr txBox="1"/>
          <p:nvPr userDrawn="1"/>
        </p:nvSpPr>
        <p:spPr>
          <a:xfrm>
            <a:off x="3656074" y="1949104"/>
            <a:ext cx="4879862"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000" dirty="0">
                <a:solidFill>
                  <a:schemeClr val="bg1">
                    <a:lumMod val="65000"/>
                  </a:schemeClr>
                </a:solidFill>
                <a:latin typeface="+mj-lt"/>
              </a:rPr>
              <a:t>Are </a:t>
            </a:r>
            <a:r>
              <a:rPr lang="de-DE" sz="3000" dirty="0" err="1">
                <a:solidFill>
                  <a:schemeClr val="bg1">
                    <a:lumMod val="65000"/>
                  </a:schemeClr>
                </a:solidFill>
                <a:latin typeface="+mj-lt"/>
              </a:rPr>
              <a:t>there</a:t>
            </a:r>
            <a:r>
              <a:rPr lang="de-DE" sz="3000" dirty="0">
                <a:solidFill>
                  <a:schemeClr val="bg1">
                    <a:lumMod val="65000"/>
                  </a:schemeClr>
                </a:solidFill>
                <a:latin typeface="+mj-lt"/>
              </a:rPr>
              <a:t> </a:t>
            </a:r>
            <a:r>
              <a:rPr lang="de-DE" sz="3000" dirty="0" err="1">
                <a:solidFill>
                  <a:schemeClr val="bg1">
                    <a:lumMod val="65000"/>
                  </a:schemeClr>
                </a:solidFill>
                <a:latin typeface="+mj-lt"/>
              </a:rPr>
              <a:t>any</a:t>
            </a:r>
            <a:r>
              <a:rPr lang="de-DE" sz="3000" dirty="0">
                <a:solidFill>
                  <a:schemeClr val="bg1">
                    <a:lumMod val="65000"/>
                  </a:schemeClr>
                </a:solidFill>
                <a:latin typeface="+mj-lt"/>
              </a:rPr>
              <a:t> </a:t>
            </a:r>
            <a:r>
              <a:rPr lang="de-DE" sz="3000" dirty="0" err="1">
                <a:solidFill>
                  <a:schemeClr val="bg1">
                    <a:lumMod val="65000"/>
                  </a:schemeClr>
                </a:solidFill>
                <a:latin typeface="+mj-lt"/>
              </a:rPr>
              <a:t>questions</a:t>
            </a:r>
            <a:r>
              <a:rPr lang="de-DE" sz="3000" dirty="0">
                <a:solidFill>
                  <a:schemeClr val="bg1">
                    <a:lumMod val="65000"/>
                  </a:schemeClr>
                </a:solidFill>
                <a:latin typeface="+mj-lt"/>
              </a:rPr>
              <a:t>?</a:t>
            </a:r>
          </a:p>
          <a:p>
            <a:pPr algn="ctr"/>
            <a:endParaRPr lang="de-DE" sz="3000" dirty="0">
              <a:solidFill>
                <a:schemeClr val="bg1">
                  <a:lumMod val="65000"/>
                </a:schemeClr>
              </a:solidFill>
              <a:latin typeface="+mj-lt"/>
            </a:endParaRPr>
          </a:p>
        </p:txBody>
      </p:sp>
      <p:sp>
        <p:nvSpPr>
          <p:cNvPr id="15" name="Textplatzhalter 5">
            <a:extLst>
              <a:ext uri="{FF2B5EF4-FFF2-40B4-BE49-F238E27FC236}">
                <a16:creationId xmlns:a16="http://schemas.microsoft.com/office/drawing/2014/main" id="{A75CE3CC-EE1B-4C14-A8AD-936EA2A9D903}"/>
              </a:ext>
            </a:extLst>
          </p:cNvPr>
          <p:cNvSpPr>
            <a:spLocks noGrp="1"/>
          </p:cNvSpPr>
          <p:nvPr>
            <p:ph type="body" sz="quarter" idx="13" hasCustomPrompt="1"/>
          </p:nvPr>
        </p:nvSpPr>
        <p:spPr>
          <a:xfrm>
            <a:off x="3974307" y="3569237"/>
            <a:ext cx="4243387" cy="365125"/>
          </a:xfrm>
        </p:spPr>
        <p:txBody>
          <a:bodyPr anchor="t">
            <a:normAutofit/>
          </a:bodyPr>
          <a:lstStyle>
            <a:lvl1pPr marL="0" indent="0" algn="ctr">
              <a:buNone/>
              <a:defRPr sz="2000" b="0"/>
            </a:lvl1pPr>
          </a:lstStyle>
          <a:p>
            <a:pPr lvl="0"/>
            <a:r>
              <a:rPr lang="de-DE" dirty="0"/>
              <a:t>Vorname Nachname</a:t>
            </a:r>
          </a:p>
          <a:p>
            <a:pPr lvl="0"/>
            <a:endParaRPr lang="de-DE" dirty="0"/>
          </a:p>
          <a:p>
            <a:pPr lvl="0"/>
            <a:endParaRPr lang="de-DE" dirty="0"/>
          </a:p>
        </p:txBody>
      </p:sp>
      <p:sp>
        <p:nvSpPr>
          <p:cNvPr id="16" name="Textplatzhalter 5">
            <a:extLst>
              <a:ext uri="{FF2B5EF4-FFF2-40B4-BE49-F238E27FC236}">
                <a16:creationId xmlns:a16="http://schemas.microsoft.com/office/drawing/2014/main" id="{CAE1E22E-54D6-4B17-8069-CBEDB9E1DC3E}"/>
              </a:ext>
            </a:extLst>
          </p:cNvPr>
          <p:cNvSpPr>
            <a:spLocks noGrp="1"/>
          </p:cNvSpPr>
          <p:nvPr>
            <p:ph type="body" sz="quarter" idx="14" hasCustomPrompt="1"/>
          </p:nvPr>
        </p:nvSpPr>
        <p:spPr>
          <a:xfrm>
            <a:off x="3974307" y="3934362"/>
            <a:ext cx="4243387" cy="365125"/>
          </a:xfrm>
        </p:spPr>
        <p:txBody>
          <a:bodyPr anchor="t">
            <a:normAutofit/>
          </a:bodyPr>
          <a:lstStyle>
            <a:lvl1pPr marL="0" indent="0" algn="ctr">
              <a:buNone/>
              <a:defRPr sz="2000" b="0"/>
            </a:lvl1pPr>
          </a:lstStyle>
          <a:p>
            <a:pPr lvl="0"/>
            <a:r>
              <a:rPr lang="de-DE" dirty="0"/>
              <a:t>Mail</a:t>
            </a:r>
          </a:p>
          <a:p>
            <a:pPr lvl="0"/>
            <a:endParaRPr lang="de-DE" dirty="0"/>
          </a:p>
          <a:p>
            <a:pPr lvl="0"/>
            <a:endParaRPr lang="de-DE" dirty="0"/>
          </a:p>
        </p:txBody>
      </p:sp>
      <p:sp>
        <p:nvSpPr>
          <p:cNvPr id="17" name="Textplatzhalter 5">
            <a:extLst>
              <a:ext uri="{FF2B5EF4-FFF2-40B4-BE49-F238E27FC236}">
                <a16:creationId xmlns:a16="http://schemas.microsoft.com/office/drawing/2014/main" id="{173BEDD5-D0E9-484D-9C81-2ADE50DA3F2D}"/>
              </a:ext>
            </a:extLst>
          </p:cNvPr>
          <p:cNvSpPr>
            <a:spLocks noGrp="1"/>
          </p:cNvSpPr>
          <p:nvPr>
            <p:ph type="body" sz="quarter" idx="15" hasCustomPrompt="1"/>
          </p:nvPr>
        </p:nvSpPr>
        <p:spPr>
          <a:xfrm>
            <a:off x="3974306" y="4299487"/>
            <a:ext cx="4243387" cy="365125"/>
          </a:xfrm>
        </p:spPr>
        <p:txBody>
          <a:bodyPr anchor="t">
            <a:normAutofit/>
          </a:bodyPr>
          <a:lstStyle>
            <a:lvl1pPr marL="0" indent="0" algn="ctr">
              <a:buNone/>
              <a:defRPr sz="2000" b="0"/>
            </a:lvl1pPr>
          </a:lstStyle>
          <a:p>
            <a:pPr lvl="0"/>
            <a:r>
              <a:rPr lang="de-DE" dirty="0"/>
              <a:t>Telefon</a:t>
            </a:r>
          </a:p>
          <a:p>
            <a:pPr lvl="0"/>
            <a:endParaRPr lang="de-DE" dirty="0"/>
          </a:p>
          <a:p>
            <a:pPr lvl="0"/>
            <a:endParaRPr lang="de-DE" dirty="0"/>
          </a:p>
        </p:txBody>
      </p:sp>
      <p:sp>
        <p:nvSpPr>
          <p:cNvPr id="18" name="Textfeld 17">
            <a:extLst>
              <a:ext uri="{FF2B5EF4-FFF2-40B4-BE49-F238E27FC236}">
                <a16:creationId xmlns:a16="http://schemas.microsoft.com/office/drawing/2014/main" id="{648ED7A2-54B8-48EE-A9D7-698600FD2318}"/>
              </a:ext>
            </a:extLst>
          </p:cNvPr>
          <p:cNvSpPr txBox="1"/>
          <p:nvPr userDrawn="1"/>
        </p:nvSpPr>
        <p:spPr>
          <a:xfrm>
            <a:off x="5321589" y="3004057"/>
            <a:ext cx="1548822" cy="400110"/>
          </a:xfrm>
          <a:prstGeom prst="rect">
            <a:avLst/>
          </a:prstGeom>
          <a:noFill/>
        </p:spPr>
        <p:txBody>
          <a:bodyPr wrap="none" rtlCol="0">
            <a:spAutoFit/>
          </a:bodyPr>
          <a:lstStyle/>
          <a:p>
            <a:r>
              <a:rPr lang="de-DE" sz="2000" b="1" dirty="0" err="1"/>
              <a:t>Get</a:t>
            </a:r>
            <a:r>
              <a:rPr lang="de-DE" sz="2000" b="1" dirty="0"/>
              <a:t> in </a:t>
            </a:r>
            <a:r>
              <a:rPr lang="de-DE" sz="2000" b="1" dirty="0" err="1"/>
              <a:t>touch</a:t>
            </a:r>
            <a:endParaRPr lang="de-DE" sz="2000" b="1" dirty="0"/>
          </a:p>
        </p:txBody>
      </p:sp>
    </p:spTree>
    <p:extLst>
      <p:ext uri="{BB962C8B-B14F-4D97-AF65-F5344CB8AC3E}">
        <p14:creationId xmlns:p14="http://schemas.microsoft.com/office/powerpoint/2010/main" val="29495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A3D73C-B01D-4812-B3AA-A570836C0DA2}"/>
              </a:ext>
            </a:extLst>
          </p:cNvPr>
          <p:cNvSpPr>
            <a:spLocks noGrp="1"/>
          </p:cNvSpPr>
          <p:nvPr>
            <p:ph type="title"/>
          </p:nvPr>
        </p:nvSpPr>
        <p:spPr/>
        <p:txBody>
          <a:bodyPr>
            <a:noAutofit/>
          </a:bodyPr>
          <a:lstStyle>
            <a:lvl1pPr>
              <a:defRPr sz="3600"/>
            </a:lvl1pPr>
          </a:lstStyle>
          <a:p>
            <a:r>
              <a:rPr lang="de-DE"/>
              <a:t>Mastertitelformat bearbeiten</a:t>
            </a:r>
            <a:endParaRPr lang="de-DE" dirty="0"/>
          </a:p>
        </p:txBody>
      </p:sp>
      <p:sp>
        <p:nvSpPr>
          <p:cNvPr id="8" name="Foliennummernplatzhalter 5">
            <a:extLst>
              <a:ext uri="{FF2B5EF4-FFF2-40B4-BE49-F238E27FC236}">
                <a16:creationId xmlns:a16="http://schemas.microsoft.com/office/drawing/2014/main" id="{72B76686-B569-4562-A5C0-99A35ADFA89D}"/>
              </a:ext>
            </a:extLst>
          </p:cNvPr>
          <p:cNvSpPr>
            <a:spLocks noGrp="1"/>
          </p:cNvSpPr>
          <p:nvPr>
            <p:ph type="sldNum" sz="quarter" idx="4"/>
          </p:nvPr>
        </p:nvSpPr>
        <p:spPr>
          <a:xfrm>
            <a:off x="11256755" y="6356350"/>
            <a:ext cx="647698" cy="365125"/>
          </a:xfrm>
          <a:prstGeom prst="rect">
            <a:avLst/>
          </a:prstGeom>
        </p:spPr>
        <p:txBody>
          <a:bodyPr vert="horz" lIns="91440" tIns="45720" rIns="91440" bIns="45720" rtlCol="0" anchor="ctr"/>
          <a:lstStyle>
            <a:lvl1pPr algn="ctr">
              <a:defRPr sz="1050" b="1" spc="300">
                <a:solidFill>
                  <a:schemeClr val="bg1">
                    <a:lumMod val="65000"/>
                  </a:schemeClr>
                </a:solidFill>
                <a:latin typeface="Montserrat" panose="00000500000000000000" pitchFamily="2" charset="0"/>
              </a:defRPr>
            </a:lvl1pPr>
          </a:lstStyle>
          <a:p>
            <a:fld id="{89923B7D-8708-48E0-9D6D-46966A4832A7}" type="slidenum">
              <a:rPr lang="de-DE" smtClean="0"/>
              <a:pPr/>
              <a:t>‹Nr.›</a:t>
            </a:fld>
            <a:endParaRPr lang="de-DE" dirty="0"/>
          </a:p>
        </p:txBody>
      </p:sp>
      <p:sp>
        <p:nvSpPr>
          <p:cNvPr id="9" name="Datumsplatzhalter 3">
            <a:extLst>
              <a:ext uri="{FF2B5EF4-FFF2-40B4-BE49-F238E27FC236}">
                <a16:creationId xmlns:a16="http://schemas.microsoft.com/office/drawing/2014/main" id="{616346CD-7818-45DA-BA8B-123B3398293E}"/>
              </a:ext>
            </a:extLst>
          </p:cNvPr>
          <p:cNvSpPr>
            <a:spLocks noGrp="1"/>
          </p:cNvSpPr>
          <p:nvPr>
            <p:ph type="dt" sz="half" idx="2"/>
          </p:nvPr>
        </p:nvSpPr>
        <p:spPr>
          <a:xfrm>
            <a:off x="4000260" y="6356350"/>
            <a:ext cx="1038735"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fld id="{62ED8273-857D-4CBA-8D93-303EC36DEA85}" type="datetime1">
              <a:rPr lang="de-DE" smtClean="0"/>
              <a:t>28.11.2019</a:t>
            </a:fld>
            <a:r>
              <a:rPr lang="de-DE"/>
              <a:t>  </a:t>
            </a:r>
            <a:endParaRPr lang="de-DE" dirty="0"/>
          </a:p>
        </p:txBody>
      </p:sp>
      <p:sp>
        <p:nvSpPr>
          <p:cNvPr id="10" name="Fußzeilenplatzhalter 4">
            <a:extLst>
              <a:ext uri="{FF2B5EF4-FFF2-40B4-BE49-F238E27FC236}">
                <a16:creationId xmlns:a16="http://schemas.microsoft.com/office/drawing/2014/main" id="{47435838-134F-4E5F-AE2B-FB91C618EEF7}"/>
              </a:ext>
            </a:extLst>
          </p:cNvPr>
          <p:cNvSpPr>
            <a:spLocks noGrp="1"/>
          </p:cNvSpPr>
          <p:nvPr>
            <p:ph type="ftr" sz="quarter" idx="3"/>
          </p:nvPr>
        </p:nvSpPr>
        <p:spPr>
          <a:xfrm>
            <a:off x="5046677" y="6356350"/>
            <a:ext cx="3112699"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endParaRPr lang="de-DE" dirty="0"/>
          </a:p>
        </p:txBody>
      </p:sp>
      <p:sp>
        <p:nvSpPr>
          <p:cNvPr id="12" name="Inhaltsplatzhalter 11">
            <a:extLst>
              <a:ext uri="{FF2B5EF4-FFF2-40B4-BE49-F238E27FC236}">
                <a16:creationId xmlns:a16="http://schemas.microsoft.com/office/drawing/2014/main" id="{EF7C595F-0129-40C5-B128-93E6B5E725CC}"/>
              </a:ext>
            </a:extLst>
          </p:cNvPr>
          <p:cNvSpPr>
            <a:spLocks noGrp="1"/>
          </p:cNvSpPr>
          <p:nvPr>
            <p:ph sz="quarter" idx="10"/>
          </p:nvPr>
        </p:nvSpPr>
        <p:spPr>
          <a:xfrm>
            <a:off x="540588" y="841522"/>
            <a:ext cx="10515600" cy="407987"/>
          </a:xfrm>
        </p:spPr>
        <p:txBody>
          <a:bodyPr>
            <a:noAutofit/>
          </a:bodyPr>
          <a:lstStyle>
            <a:lvl1pPr marL="0" indent="0">
              <a:buNone/>
              <a:defRPr sz="3000">
                <a:solidFill>
                  <a:schemeClr val="bg1">
                    <a:lumMod val="65000"/>
                  </a:schemeClr>
                </a:solidFill>
                <a:latin typeface="Montserrat" panose="00000500000000000000" pitchFamily="2" charset="0"/>
              </a:defRPr>
            </a:lvl1pPr>
          </a:lstStyle>
          <a:p>
            <a:pPr lvl="0"/>
            <a:r>
              <a:rPr lang="de-DE"/>
              <a:t>Mastertextformat bearbeiten</a:t>
            </a:r>
          </a:p>
        </p:txBody>
      </p:sp>
      <p:sp>
        <p:nvSpPr>
          <p:cNvPr id="13" name="Textplatzhalter 2">
            <a:extLst>
              <a:ext uri="{FF2B5EF4-FFF2-40B4-BE49-F238E27FC236}">
                <a16:creationId xmlns:a16="http://schemas.microsoft.com/office/drawing/2014/main" id="{6C89FA45-0CAF-40D2-A99E-D371957192F7}"/>
              </a:ext>
            </a:extLst>
          </p:cNvPr>
          <p:cNvSpPr>
            <a:spLocks noGrp="1"/>
          </p:cNvSpPr>
          <p:nvPr>
            <p:ph idx="1"/>
          </p:nvPr>
        </p:nvSpPr>
        <p:spPr>
          <a:xfrm>
            <a:off x="540588" y="1526239"/>
            <a:ext cx="10515600" cy="4351338"/>
          </a:xfrm>
          <a:prstGeom prst="rect">
            <a:avLst/>
          </a:prstGeom>
        </p:spPr>
        <p:txBody>
          <a:bodyPr vert="horz" lIns="91440" tIns="45720" rIns="91440" bIns="45720" rtlCol="0">
            <a:normAutofit/>
          </a:bodyPr>
          <a:lstStyle>
            <a:lvl1pPr>
              <a:defRPr sz="2400"/>
            </a:lvl1pPr>
            <a:lvl2pPr>
              <a:defRPr sz="2000"/>
            </a:lvl2pPr>
            <a:lvl3pPr>
              <a:defRPr sz="18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cxnSp>
        <p:nvCxnSpPr>
          <p:cNvPr id="14" name="Gerader Verbinder 13">
            <a:extLst>
              <a:ext uri="{FF2B5EF4-FFF2-40B4-BE49-F238E27FC236}">
                <a16:creationId xmlns:a16="http://schemas.microsoft.com/office/drawing/2014/main" id="{C003808D-41A7-463F-A44E-1ED8072006EA}"/>
              </a:ext>
            </a:extLst>
          </p:cNvPr>
          <p:cNvCxnSpPr/>
          <p:nvPr userDrawn="1"/>
        </p:nvCxnSpPr>
        <p:spPr>
          <a:xfrm>
            <a:off x="336430" y="241540"/>
            <a:ext cx="0" cy="1009290"/>
          </a:xfrm>
          <a:prstGeom prst="line">
            <a:avLst/>
          </a:prstGeom>
          <a:ln w="38100">
            <a:solidFill>
              <a:srgbClr val="6CB21B">
                <a:alpha val="35000"/>
              </a:srgb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80301AD9-FBB4-4BF0-942E-8C034B37C407}"/>
              </a:ext>
            </a:extLst>
          </p:cNvPr>
          <p:cNvCxnSpPr>
            <a:cxnSpLocks/>
          </p:cNvCxnSpPr>
          <p:nvPr userDrawn="1"/>
        </p:nvCxnSpPr>
        <p:spPr>
          <a:xfrm flipV="1">
            <a:off x="11282633" y="6356351"/>
            <a:ext cx="0" cy="365124"/>
          </a:xfrm>
          <a:prstGeom prst="line">
            <a:avLst/>
          </a:prstGeom>
          <a:ln w="28575">
            <a:solidFill>
              <a:srgbClr val="6CB21B">
                <a:alpha val="35000"/>
              </a:srgbClr>
            </a:soli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762D1ED4-2124-4533-94ED-FEF1CFEE13E4}"/>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spTree>
    <p:extLst>
      <p:ext uri="{BB962C8B-B14F-4D97-AF65-F5344CB8AC3E}">
        <p14:creationId xmlns:p14="http://schemas.microsoft.com/office/powerpoint/2010/main" val="2768583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LBA handelt">
    <p:spTree>
      <p:nvGrpSpPr>
        <p:cNvPr id="1" name=""/>
        <p:cNvGrpSpPr/>
        <p:nvPr/>
      </p:nvGrpSpPr>
      <p:grpSpPr>
        <a:xfrm>
          <a:off x="0" y="0"/>
          <a:ext cx="0" cy="0"/>
          <a:chOff x="0" y="0"/>
          <a:chExt cx="0" cy="0"/>
        </a:xfrm>
      </p:grpSpPr>
      <p:sp>
        <p:nvSpPr>
          <p:cNvPr id="8" name="Foliennummernplatzhalter 5">
            <a:extLst>
              <a:ext uri="{FF2B5EF4-FFF2-40B4-BE49-F238E27FC236}">
                <a16:creationId xmlns:a16="http://schemas.microsoft.com/office/drawing/2014/main" id="{72B76686-B569-4562-A5C0-99A35ADFA89D}"/>
              </a:ext>
            </a:extLst>
          </p:cNvPr>
          <p:cNvSpPr>
            <a:spLocks noGrp="1"/>
          </p:cNvSpPr>
          <p:nvPr>
            <p:ph type="sldNum" sz="quarter" idx="4"/>
          </p:nvPr>
        </p:nvSpPr>
        <p:spPr>
          <a:xfrm>
            <a:off x="11256755" y="6356350"/>
            <a:ext cx="647698" cy="365125"/>
          </a:xfrm>
          <a:prstGeom prst="rect">
            <a:avLst/>
          </a:prstGeom>
        </p:spPr>
        <p:txBody>
          <a:bodyPr vert="horz" lIns="91440" tIns="45720" rIns="91440" bIns="45720" rtlCol="0" anchor="ctr"/>
          <a:lstStyle>
            <a:lvl1pPr algn="ctr">
              <a:defRPr sz="1050" b="1" spc="300">
                <a:solidFill>
                  <a:schemeClr val="bg1">
                    <a:lumMod val="65000"/>
                  </a:schemeClr>
                </a:solidFill>
                <a:latin typeface="Montserrat" panose="00000500000000000000" pitchFamily="2" charset="0"/>
              </a:defRPr>
            </a:lvl1pPr>
          </a:lstStyle>
          <a:p>
            <a:fld id="{89923B7D-8708-48E0-9D6D-46966A4832A7}" type="slidenum">
              <a:rPr lang="de-DE" smtClean="0"/>
              <a:pPr/>
              <a:t>‹Nr.›</a:t>
            </a:fld>
            <a:endParaRPr lang="de-DE" dirty="0"/>
          </a:p>
        </p:txBody>
      </p:sp>
      <p:sp>
        <p:nvSpPr>
          <p:cNvPr id="9" name="Datumsplatzhalter 3">
            <a:extLst>
              <a:ext uri="{FF2B5EF4-FFF2-40B4-BE49-F238E27FC236}">
                <a16:creationId xmlns:a16="http://schemas.microsoft.com/office/drawing/2014/main" id="{616346CD-7818-45DA-BA8B-123B3398293E}"/>
              </a:ext>
            </a:extLst>
          </p:cNvPr>
          <p:cNvSpPr>
            <a:spLocks noGrp="1"/>
          </p:cNvSpPr>
          <p:nvPr>
            <p:ph type="dt" sz="half" idx="2"/>
          </p:nvPr>
        </p:nvSpPr>
        <p:spPr>
          <a:xfrm>
            <a:off x="4000260" y="6356350"/>
            <a:ext cx="1038735"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fld id="{62ED8273-857D-4CBA-8D93-303EC36DEA85}" type="datetime1">
              <a:rPr lang="de-DE" smtClean="0"/>
              <a:t>28.11.2019</a:t>
            </a:fld>
            <a:r>
              <a:rPr lang="de-DE"/>
              <a:t>  </a:t>
            </a:r>
            <a:endParaRPr lang="de-DE" dirty="0"/>
          </a:p>
        </p:txBody>
      </p:sp>
      <p:sp>
        <p:nvSpPr>
          <p:cNvPr id="10" name="Fußzeilenplatzhalter 4">
            <a:extLst>
              <a:ext uri="{FF2B5EF4-FFF2-40B4-BE49-F238E27FC236}">
                <a16:creationId xmlns:a16="http://schemas.microsoft.com/office/drawing/2014/main" id="{47435838-134F-4E5F-AE2B-FB91C618EEF7}"/>
              </a:ext>
            </a:extLst>
          </p:cNvPr>
          <p:cNvSpPr>
            <a:spLocks noGrp="1"/>
          </p:cNvSpPr>
          <p:nvPr>
            <p:ph type="ftr" sz="quarter" idx="3"/>
          </p:nvPr>
        </p:nvSpPr>
        <p:spPr>
          <a:xfrm>
            <a:off x="5046677" y="6356350"/>
            <a:ext cx="3112699"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endParaRPr lang="de-DE" dirty="0"/>
          </a:p>
        </p:txBody>
      </p:sp>
      <p:sp>
        <p:nvSpPr>
          <p:cNvPr id="12" name="Inhaltsplatzhalter 11">
            <a:extLst>
              <a:ext uri="{FF2B5EF4-FFF2-40B4-BE49-F238E27FC236}">
                <a16:creationId xmlns:a16="http://schemas.microsoft.com/office/drawing/2014/main" id="{EF7C595F-0129-40C5-B128-93E6B5E725CC}"/>
              </a:ext>
            </a:extLst>
          </p:cNvPr>
          <p:cNvSpPr>
            <a:spLocks noGrp="1"/>
          </p:cNvSpPr>
          <p:nvPr>
            <p:ph sz="quarter" idx="10"/>
          </p:nvPr>
        </p:nvSpPr>
        <p:spPr>
          <a:xfrm>
            <a:off x="559729" y="819319"/>
            <a:ext cx="10515600" cy="407987"/>
          </a:xfrm>
        </p:spPr>
        <p:txBody>
          <a:bodyPr>
            <a:noAutofit/>
          </a:bodyPr>
          <a:lstStyle>
            <a:lvl1pPr marL="0" indent="0">
              <a:buNone/>
              <a:defRPr sz="3000">
                <a:solidFill>
                  <a:schemeClr val="bg1">
                    <a:lumMod val="65000"/>
                  </a:schemeClr>
                </a:solidFill>
                <a:latin typeface="Montserrat" panose="00000500000000000000" pitchFamily="2" charset="0"/>
              </a:defRPr>
            </a:lvl1pPr>
          </a:lstStyle>
          <a:p>
            <a:pPr lvl="0"/>
            <a:r>
              <a:rPr lang="de-DE"/>
              <a:t>Mastertextformat bearbeiten</a:t>
            </a:r>
          </a:p>
        </p:txBody>
      </p:sp>
      <p:sp>
        <p:nvSpPr>
          <p:cNvPr id="4" name="Textfeld 3">
            <a:extLst>
              <a:ext uri="{FF2B5EF4-FFF2-40B4-BE49-F238E27FC236}">
                <a16:creationId xmlns:a16="http://schemas.microsoft.com/office/drawing/2014/main" id="{6D0CB21F-27A7-427A-8776-59D0FDD0E618}"/>
              </a:ext>
            </a:extLst>
          </p:cNvPr>
          <p:cNvSpPr txBox="1"/>
          <p:nvPr userDrawn="1"/>
        </p:nvSpPr>
        <p:spPr>
          <a:xfrm>
            <a:off x="559729" y="1432605"/>
            <a:ext cx="10496459" cy="4832092"/>
          </a:xfrm>
          <a:prstGeom prst="rect">
            <a:avLst/>
          </a:prstGeom>
          <a:noFill/>
        </p:spPr>
        <p:txBody>
          <a:bodyPr wrap="square" rtlCol="0">
            <a:spAutoFit/>
          </a:bodyPr>
          <a:lstStyle/>
          <a:p>
            <a:pPr marL="457200" indent="-457200">
              <a:buFont typeface="Wingdings" panose="05000000000000000000" pitchFamily="2" charset="2"/>
              <a:buChar char="§"/>
            </a:pPr>
            <a:r>
              <a:rPr lang="de-DE" sz="2800" dirty="0"/>
              <a:t>Wir nehmen unsere Mitverantwortung für die Gesellschaft, in der wir leben, aktiv wahr.</a:t>
            </a:r>
          </a:p>
          <a:p>
            <a:pPr marL="457200" indent="-457200">
              <a:buFont typeface="Wingdings" panose="05000000000000000000" pitchFamily="2" charset="2"/>
              <a:buChar char="§"/>
            </a:pPr>
            <a:r>
              <a:rPr lang="de-DE" sz="2800" dirty="0"/>
              <a:t>In einer vernetzten Welt lassen sich Herausforderungen nur in einer friedlichen internationalen Zusammenarbeit lösen. Jeder Form von Nationalismus treten wir entschieden entgegen.</a:t>
            </a:r>
          </a:p>
          <a:p>
            <a:pPr marL="457200" indent="-457200">
              <a:buFont typeface="Wingdings" panose="05000000000000000000" pitchFamily="2" charset="2"/>
              <a:buChar char="§"/>
            </a:pPr>
            <a:r>
              <a:rPr lang="de-DE" sz="2800" dirty="0"/>
              <a:t>Wir setzen uns dafür ein, dass Menschen nicht wegen ihrer Hautfarbe, Herkunft, Religion, Geschlecht oder sexueller Orientierung benachteiligt oder diffamiert werden.</a:t>
            </a:r>
          </a:p>
          <a:p>
            <a:pPr marL="457200" indent="-457200">
              <a:buFont typeface="Wingdings" panose="05000000000000000000" pitchFamily="2" charset="2"/>
              <a:buChar char="§"/>
            </a:pPr>
            <a:r>
              <a:rPr lang="de-DE" sz="2800" dirty="0"/>
              <a:t>Wir sind nicht bereit, Diskussionen zu tolerieren, die faktenfrei oder auf Basis von Ressentiments geführt werden. </a:t>
            </a:r>
          </a:p>
          <a:p>
            <a:pPr marL="457200" indent="-457200">
              <a:buFont typeface="Wingdings" panose="05000000000000000000" pitchFamily="2" charset="2"/>
              <a:buChar char="§"/>
            </a:pPr>
            <a:endParaRPr lang="de-DE" sz="2800" dirty="0"/>
          </a:p>
        </p:txBody>
      </p:sp>
      <p:sp>
        <p:nvSpPr>
          <p:cNvPr id="5" name="Textfeld 4">
            <a:extLst>
              <a:ext uri="{FF2B5EF4-FFF2-40B4-BE49-F238E27FC236}">
                <a16:creationId xmlns:a16="http://schemas.microsoft.com/office/drawing/2014/main" id="{EE7B3AD2-337D-4EDA-9844-4681879D7FEF}"/>
              </a:ext>
            </a:extLst>
          </p:cNvPr>
          <p:cNvSpPr txBox="1"/>
          <p:nvPr userDrawn="1"/>
        </p:nvSpPr>
        <p:spPr>
          <a:xfrm>
            <a:off x="531341" y="136525"/>
            <a:ext cx="3680816" cy="707886"/>
          </a:xfrm>
          <a:prstGeom prst="rect">
            <a:avLst/>
          </a:prstGeom>
          <a:noFill/>
        </p:spPr>
        <p:txBody>
          <a:bodyPr wrap="none" rtlCol="0">
            <a:spAutoFit/>
          </a:bodyPr>
          <a:lstStyle/>
          <a:p>
            <a:r>
              <a:rPr lang="de-DE" sz="4000" dirty="0">
                <a:latin typeface="+mj-lt"/>
              </a:rPr>
              <a:t>VLBA handelt</a:t>
            </a:r>
          </a:p>
        </p:txBody>
      </p:sp>
      <p:pic>
        <p:nvPicPr>
          <p:cNvPr id="11" name="Grafik 10">
            <a:extLst>
              <a:ext uri="{FF2B5EF4-FFF2-40B4-BE49-F238E27FC236}">
                <a16:creationId xmlns:a16="http://schemas.microsoft.com/office/drawing/2014/main" id="{4EA3AE51-6E35-400A-ADAD-2DECAD2CCD8E}"/>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cxnSp>
        <p:nvCxnSpPr>
          <p:cNvPr id="13" name="Gerader Verbinder 12">
            <a:extLst>
              <a:ext uri="{FF2B5EF4-FFF2-40B4-BE49-F238E27FC236}">
                <a16:creationId xmlns:a16="http://schemas.microsoft.com/office/drawing/2014/main" id="{7C4424D1-DFA5-4FA0-BD39-FF8B4A793D0B}"/>
              </a:ext>
            </a:extLst>
          </p:cNvPr>
          <p:cNvCxnSpPr/>
          <p:nvPr userDrawn="1"/>
        </p:nvCxnSpPr>
        <p:spPr>
          <a:xfrm>
            <a:off x="336430" y="241540"/>
            <a:ext cx="0" cy="1009290"/>
          </a:xfrm>
          <a:prstGeom prst="line">
            <a:avLst/>
          </a:prstGeom>
          <a:ln w="38100">
            <a:solidFill>
              <a:srgbClr val="6CB21B">
                <a:alpha val="35000"/>
              </a:srgb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FEA0D001-96CB-4C1A-BD3A-BAEA3ED17E59}"/>
              </a:ext>
            </a:extLst>
          </p:cNvPr>
          <p:cNvCxnSpPr>
            <a:cxnSpLocks/>
          </p:cNvCxnSpPr>
          <p:nvPr userDrawn="1"/>
        </p:nvCxnSpPr>
        <p:spPr>
          <a:xfrm flipV="1">
            <a:off x="11282633" y="6356351"/>
            <a:ext cx="0" cy="365124"/>
          </a:xfrm>
          <a:prstGeom prst="line">
            <a:avLst/>
          </a:prstGeom>
          <a:ln w="28575">
            <a:solidFill>
              <a:srgbClr val="6CB21B">
                <a:alpha val="3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6960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LBA acts">
    <p:spTree>
      <p:nvGrpSpPr>
        <p:cNvPr id="1" name=""/>
        <p:cNvGrpSpPr/>
        <p:nvPr/>
      </p:nvGrpSpPr>
      <p:grpSpPr>
        <a:xfrm>
          <a:off x="0" y="0"/>
          <a:ext cx="0" cy="0"/>
          <a:chOff x="0" y="0"/>
          <a:chExt cx="0" cy="0"/>
        </a:xfrm>
      </p:grpSpPr>
      <p:sp>
        <p:nvSpPr>
          <p:cNvPr id="8" name="Foliennummernplatzhalter 5">
            <a:extLst>
              <a:ext uri="{FF2B5EF4-FFF2-40B4-BE49-F238E27FC236}">
                <a16:creationId xmlns:a16="http://schemas.microsoft.com/office/drawing/2014/main" id="{72B76686-B569-4562-A5C0-99A35ADFA89D}"/>
              </a:ext>
            </a:extLst>
          </p:cNvPr>
          <p:cNvSpPr>
            <a:spLocks noGrp="1"/>
          </p:cNvSpPr>
          <p:nvPr>
            <p:ph type="sldNum" sz="quarter" idx="4"/>
          </p:nvPr>
        </p:nvSpPr>
        <p:spPr>
          <a:xfrm>
            <a:off x="11256755" y="6356350"/>
            <a:ext cx="647698" cy="365125"/>
          </a:xfrm>
          <a:prstGeom prst="rect">
            <a:avLst/>
          </a:prstGeom>
        </p:spPr>
        <p:txBody>
          <a:bodyPr vert="horz" lIns="91440" tIns="45720" rIns="91440" bIns="45720" rtlCol="0" anchor="ctr"/>
          <a:lstStyle>
            <a:lvl1pPr algn="ctr">
              <a:defRPr sz="1050" b="1" spc="300">
                <a:solidFill>
                  <a:schemeClr val="bg1">
                    <a:lumMod val="65000"/>
                  </a:schemeClr>
                </a:solidFill>
                <a:latin typeface="Montserrat" panose="00000500000000000000" pitchFamily="2" charset="0"/>
              </a:defRPr>
            </a:lvl1pPr>
          </a:lstStyle>
          <a:p>
            <a:fld id="{89923B7D-8708-48E0-9D6D-46966A4832A7}" type="slidenum">
              <a:rPr lang="de-DE" smtClean="0"/>
              <a:pPr/>
              <a:t>‹Nr.›</a:t>
            </a:fld>
            <a:endParaRPr lang="de-DE" dirty="0"/>
          </a:p>
        </p:txBody>
      </p:sp>
      <p:sp>
        <p:nvSpPr>
          <p:cNvPr id="9" name="Datumsplatzhalter 3">
            <a:extLst>
              <a:ext uri="{FF2B5EF4-FFF2-40B4-BE49-F238E27FC236}">
                <a16:creationId xmlns:a16="http://schemas.microsoft.com/office/drawing/2014/main" id="{616346CD-7818-45DA-BA8B-123B3398293E}"/>
              </a:ext>
            </a:extLst>
          </p:cNvPr>
          <p:cNvSpPr>
            <a:spLocks noGrp="1"/>
          </p:cNvSpPr>
          <p:nvPr>
            <p:ph type="dt" sz="half" idx="2"/>
          </p:nvPr>
        </p:nvSpPr>
        <p:spPr>
          <a:xfrm>
            <a:off x="4000260" y="6356350"/>
            <a:ext cx="1038735"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fld id="{62ED8273-857D-4CBA-8D93-303EC36DEA85}" type="datetime1">
              <a:rPr lang="de-DE" smtClean="0"/>
              <a:t>28.11.2019</a:t>
            </a:fld>
            <a:r>
              <a:rPr lang="de-DE"/>
              <a:t>  </a:t>
            </a:r>
            <a:endParaRPr lang="de-DE" dirty="0"/>
          </a:p>
        </p:txBody>
      </p:sp>
      <p:sp>
        <p:nvSpPr>
          <p:cNvPr id="10" name="Fußzeilenplatzhalter 4">
            <a:extLst>
              <a:ext uri="{FF2B5EF4-FFF2-40B4-BE49-F238E27FC236}">
                <a16:creationId xmlns:a16="http://schemas.microsoft.com/office/drawing/2014/main" id="{47435838-134F-4E5F-AE2B-FB91C618EEF7}"/>
              </a:ext>
            </a:extLst>
          </p:cNvPr>
          <p:cNvSpPr>
            <a:spLocks noGrp="1"/>
          </p:cNvSpPr>
          <p:nvPr>
            <p:ph type="ftr" sz="quarter" idx="3"/>
          </p:nvPr>
        </p:nvSpPr>
        <p:spPr>
          <a:xfrm>
            <a:off x="5046677" y="6356350"/>
            <a:ext cx="3112699"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endParaRPr lang="de-DE" dirty="0"/>
          </a:p>
        </p:txBody>
      </p:sp>
      <p:sp>
        <p:nvSpPr>
          <p:cNvPr id="12" name="Inhaltsplatzhalter 11">
            <a:extLst>
              <a:ext uri="{FF2B5EF4-FFF2-40B4-BE49-F238E27FC236}">
                <a16:creationId xmlns:a16="http://schemas.microsoft.com/office/drawing/2014/main" id="{EF7C595F-0129-40C5-B128-93E6B5E725CC}"/>
              </a:ext>
            </a:extLst>
          </p:cNvPr>
          <p:cNvSpPr>
            <a:spLocks noGrp="1"/>
          </p:cNvSpPr>
          <p:nvPr>
            <p:ph sz="quarter" idx="10"/>
          </p:nvPr>
        </p:nvSpPr>
        <p:spPr>
          <a:xfrm>
            <a:off x="559729" y="819319"/>
            <a:ext cx="10515600" cy="407987"/>
          </a:xfrm>
        </p:spPr>
        <p:txBody>
          <a:bodyPr>
            <a:noAutofit/>
          </a:bodyPr>
          <a:lstStyle>
            <a:lvl1pPr marL="0" indent="0">
              <a:buNone/>
              <a:defRPr sz="3000">
                <a:solidFill>
                  <a:schemeClr val="bg1">
                    <a:lumMod val="65000"/>
                  </a:schemeClr>
                </a:solidFill>
                <a:latin typeface="Montserrat" panose="00000500000000000000" pitchFamily="2" charset="0"/>
              </a:defRPr>
            </a:lvl1pPr>
          </a:lstStyle>
          <a:p>
            <a:pPr lvl="0"/>
            <a:r>
              <a:rPr lang="de-DE"/>
              <a:t>Mastertextformat bearbeiten</a:t>
            </a:r>
          </a:p>
        </p:txBody>
      </p:sp>
      <p:sp>
        <p:nvSpPr>
          <p:cNvPr id="19" name="Textfeld 18">
            <a:extLst>
              <a:ext uri="{FF2B5EF4-FFF2-40B4-BE49-F238E27FC236}">
                <a16:creationId xmlns:a16="http://schemas.microsoft.com/office/drawing/2014/main" id="{0E7B9853-6C03-496D-936C-5C13A3A87213}"/>
              </a:ext>
            </a:extLst>
          </p:cNvPr>
          <p:cNvSpPr txBox="1"/>
          <p:nvPr userDrawn="1"/>
        </p:nvSpPr>
        <p:spPr>
          <a:xfrm>
            <a:off x="559729" y="1432605"/>
            <a:ext cx="10496459" cy="4401205"/>
          </a:xfrm>
          <a:prstGeom prst="rect">
            <a:avLst/>
          </a:prstGeom>
          <a:noFill/>
        </p:spPr>
        <p:txBody>
          <a:bodyPr wrap="square" rtlCol="0">
            <a:spAutoFit/>
          </a:bodyPr>
          <a:lstStyle/>
          <a:p>
            <a:pPr marL="457200" indent="-457200">
              <a:buFont typeface="Wingdings" panose="05000000000000000000" pitchFamily="2" charset="2"/>
              <a:buChar char="§"/>
            </a:pPr>
            <a:r>
              <a:rPr lang="de-DE" sz="2800" dirty="0" err="1"/>
              <a:t>We</a:t>
            </a:r>
            <a:r>
              <a:rPr lang="de-DE" sz="2800" dirty="0"/>
              <a:t> </a:t>
            </a:r>
            <a:r>
              <a:rPr lang="de-DE" sz="2800" dirty="0" err="1"/>
              <a:t>actively</a:t>
            </a:r>
            <a:r>
              <a:rPr lang="de-DE" sz="2800" dirty="0"/>
              <a:t> </a:t>
            </a:r>
            <a:r>
              <a:rPr lang="de-DE" sz="2800" dirty="0" err="1"/>
              <a:t>assume</a:t>
            </a:r>
            <a:r>
              <a:rPr lang="de-DE" sz="2800" dirty="0"/>
              <a:t> </a:t>
            </a:r>
            <a:r>
              <a:rPr lang="de-DE" sz="2800" dirty="0" err="1"/>
              <a:t>responsibility</a:t>
            </a:r>
            <a:r>
              <a:rPr lang="de-DE" sz="2800" dirty="0"/>
              <a:t> </a:t>
            </a:r>
            <a:r>
              <a:rPr lang="de-DE" sz="2800" dirty="0" err="1"/>
              <a:t>for</a:t>
            </a:r>
            <a:r>
              <a:rPr lang="de-DE" sz="2800" dirty="0"/>
              <a:t> </a:t>
            </a:r>
            <a:r>
              <a:rPr lang="de-DE" sz="2800" dirty="0" err="1"/>
              <a:t>the</a:t>
            </a:r>
            <a:r>
              <a:rPr lang="de-DE" sz="2800" dirty="0"/>
              <a:t> </a:t>
            </a:r>
            <a:r>
              <a:rPr lang="de-DE" sz="2800" dirty="0" err="1"/>
              <a:t>society</a:t>
            </a:r>
            <a:r>
              <a:rPr lang="de-DE" sz="2800" dirty="0"/>
              <a:t> in </a:t>
            </a:r>
            <a:r>
              <a:rPr lang="de-DE" sz="2800" dirty="0" err="1"/>
              <a:t>which</a:t>
            </a:r>
            <a:r>
              <a:rPr lang="de-DE" sz="2800" dirty="0"/>
              <a:t> </a:t>
            </a:r>
            <a:r>
              <a:rPr lang="de-DE" sz="2800" dirty="0" err="1"/>
              <a:t>we</a:t>
            </a:r>
            <a:r>
              <a:rPr lang="de-DE" sz="2800" dirty="0"/>
              <a:t> live in.</a:t>
            </a:r>
          </a:p>
          <a:p>
            <a:pPr marL="457200" indent="-457200">
              <a:buFont typeface="Wingdings" panose="05000000000000000000" pitchFamily="2" charset="2"/>
              <a:buChar char="§"/>
            </a:pPr>
            <a:r>
              <a:rPr lang="de-DE" sz="2800" dirty="0"/>
              <a:t>In a </a:t>
            </a:r>
            <a:r>
              <a:rPr lang="de-DE" sz="2800" dirty="0" err="1"/>
              <a:t>connected</a:t>
            </a:r>
            <a:r>
              <a:rPr lang="de-DE" sz="2800" dirty="0"/>
              <a:t> </a:t>
            </a:r>
            <a:r>
              <a:rPr lang="de-DE" sz="2800" dirty="0" err="1"/>
              <a:t>world</a:t>
            </a:r>
            <a:r>
              <a:rPr lang="de-DE" sz="2800" dirty="0"/>
              <a:t>, </a:t>
            </a:r>
            <a:r>
              <a:rPr lang="de-DE" sz="2800" dirty="0" err="1"/>
              <a:t>challenges</a:t>
            </a:r>
            <a:r>
              <a:rPr lang="de-DE" sz="2800" dirty="0"/>
              <a:t> </a:t>
            </a:r>
            <a:r>
              <a:rPr lang="de-DE" sz="2800" dirty="0" err="1"/>
              <a:t>can</a:t>
            </a:r>
            <a:r>
              <a:rPr lang="de-DE" sz="2800" dirty="0"/>
              <a:t> </a:t>
            </a:r>
            <a:r>
              <a:rPr lang="de-DE" sz="2800" dirty="0" err="1"/>
              <a:t>only</a:t>
            </a:r>
            <a:r>
              <a:rPr lang="de-DE" sz="2800" dirty="0"/>
              <a:t> </a:t>
            </a:r>
            <a:r>
              <a:rPr lang="de-DE" sz="2800" dirty="0" err="1"/>
              <a:t>be</a:t>
            </a:r>
            <a:r>
              <a:rPr lang="de-DE" sz="2800" dirty="0"/>
              <a:t> </a:t>
            </a:r>
            <a:r>
              <a:rPr lang="de-DE" sz="2800" dirty="0" err="1"/>
              <a:t>solved</a:t>
            </a:r>
            <a:r>
              <a:rPr lang="de-DE" sz="2800" dirty="0"/>
              <a:t> </a:t>
            </a:r>
            <a:r>
              <a:rPr lang="de-DE" sz="2800" dirty="0" err="1"/>
              <a:t>with</a:t>
            </a:r>
            <a:r>
              <a:rPr lang="de-DE" sz="2800" dirty="0"/>
              <a:t> </a:t>
            </a:r>
            <a:r>
              <a:rPr lang="de-DE" sz="2800" dirty="0" err="1"/>
              <a:t>peaceful</a:t>
            </a:r>
            <a:r>
              <a:rPr lang="de-DE" sz="2800" dirty="0"/>
              <a:t> international </a:t>
            </a:r>
            <a:r>
              <a:rPr lang="de-DE" sz="2800" dirty="0" err="1"/>
              <a:t>cooperation</a:t>
            </a:r>
            <a:r>
              <a:rPr lang="de-DE" sz="2800" dirty="0"/>
              <a:t>.</a:t>
            </a:r>
          </a:p>
          <a:p>
            <a:pPr marL="457200" indent="-457200">
              <a:buFont typeface="Wingdings" panose="05000000000000000000" pitchFamily="2" charset="2"/>
              <a:buChar char="§"/>
            </a:pPr>
            <a:r>
              <a:rPr lang="de-DE" sz="2800" dirty="0" err="1"/>
              <a:t>We</a:t>
            </a:r>
            <a:r>
              <a:rPr lang="de-DE" sz="2800" dirty="0"/>
              <a:t> </a:t>
            </a:r>
            <a:r>
              <a:rPr lang="de-DE" sz="2800" dirty="0" err="1"/>
              <a:t>strongly</a:t>
            </a:r>
            <a:r>
              <a:rPr lang="de-DE" sz="2800" dirty="0"/>
              <a:t> </a:t>
            </a:r>
            <a:r>
              <a:rPr lang="de-DE" sz="2800" dirty="0" err="1"/>
              <a:t>oppose</a:t>
            </a:r>
            <a:r>
              <a:rPr lang="de-DE" sz="2800" dirty="0"/>
              <a:t> </a:t>
            </a:r>
            <a:r>
              <a:rPr lang="de-DE" sz="2800" dirty="0" err="1"/>
              <a:t>any</a:t>
            </a:r>
            <a:r>
              <a:rPr lang="de-DE" sz="2800" dirty="0"/>
              <a:t> form </a:t>
            </a:r>
            <a:r>
              <a:rPr lang="de-DE" sz="2800" dirty="0" err="1"/>
              <a:t>of</a:t>
            </a:r>
            <a:r>
              <a:rPr lang="de-DE" sz="2800" dirty="0"/>
              <a:t> </a:t>
            </a:r>
            <a:r>
              <a:rPr lang="de-DE" sz="2800" dirty="0" err="1"/>
              <a:t>nationalism</a:t>
            </a:r>
            <a:r>
              <a:rPr lang="de-DE" sz="2800" dirty="0"/>
              <a:t>.</a:t>
            </a:r>
          </a:p>
          <a:p>
            <a:pPr marL="457200" indent="-457200">
              <a:buFont typeface="Wingdings" panose="05000000000000000000" pitchFamily="2" charset="2"/>
              <a:buChar char="§"/>
            </a:pPr>
            <a:r>
              <a:rPr lang="de-DE" sz="2800" dirty="0" err="1"/>
              <a:t>We</a:t>
            </a:r>
            <a:r>
              <a:rPr lang="de-DE" sz="2800" dirty="0"/>
              <a:t> will not </a:t>
            </a:r>
            <a:r>
              <a:rPr lang="de-DE" sz="2800" dirty="0" err="1"/>
              <a:t>disadvantage</a:t>
            </a:r>
            <a:r>
              <a:rPr lang="de-DE" sz="2800" dirty="0"/>
              <a:t> </a:t>
            </a:r>
            <a:r>
              <a:rPr lang="de-DE" sz="2800" dirty="0" err="1"/>
              <a:t>or</a:t>
            </a:r>
            <a:r>
              <a:rPr lang="de-DE" sz="2800" dirty="0"/>
              <a:t> </a:t>
            </a:r>
            <a:r>
              <a:rPr lang="de-DE" sz="2800" dirty="0" err="1"/>
              <a:t>defame</a:t>
            </a:r>
            <a:r>
              <a:rPr lang="de-DE" sz="2800" dirty="0"/>
              <a:t> </a:t>
            </a:r>
            <a:r>
              <a:rPr lang="de-DE" sz="2800" dirty="0" err="1"/>
              <a:t>people</a:t>
            </a:r>
            <a:r>
              <a:rPr lang="de-DE" sz="2800" dirty="0"/>
              <a:t> </a:t>
            </a:r>
            <a:r>
              <a:rPr lang="de-DE" sz="2800" dirty="0" err="1"/>
              <a:t>because</a:t>
            </a:r>
            <a:r>
              <a:rPr lang="de-DE" sz="2800" dirty="0"/>
              <a:t> </a:t>
            </a:r>
            <a:r>
              <a:rPr lang="de-DE" sz="2800" dirty="0" err="1"/>
              <a:t>of</a:t>
            </a:r>
            <a:r>
              <a:rPr lang="de-DE" sz="2800" dirty="0"/>
              <a:t> </a:t>
            </a:r>
            <a:r>
              <a:rPr lang="de-DE" sz="2800" dirty="0" err="1"/>
              <a:t>their</a:t>
            </a:r>
            <a:r>
              <a:rPr lang="de-DE" sz="2800" dirty="0"/>
              <a:t> </a:t>
            </a:r>
            <a:r>
              <a:rPr lang="de-DE" sz="2800" dirty="0" err="1"/>
              <a:t>skin</a:t>
            </a:r>
            <a:r>
              <a:rPr lang="de-DE" sz="2800" dirty="0"/>
              <a:t> </a:t>
            </a:r>
            <a:r>
              <a:rPr lang="de-DE" sz="2800" dirty="0" err="1"/>
              <a:t>color</a:t>
            </a:r>
            <a:r>
              <a:rPr lang="de-DE" sz="2800" dirty="0"/>
              <a:t>, </a:t>
            </a:r>
            <a:r>
              <a:rPr lang="de-DE" sz="2800" dirty="0" err="1"/>
              <a:t>origin</a:t>
            </a:r>
            <a:r>
              <a:rPr lang="de-DE" sz="2800" dirty="0"/>
              <a:t>, </a:t>
            </a:r>
            <a:r>
              <a:rPr lang="de-DE" sz="2800" dirty="0" err="1"/>
              <a:t>religion</a:t>
            </a:r>
            <a:r>
              <a:rPr lang="de-DE" sz="2800" dirty="0"/>
              <a:t>, </a:t>
            </a:r>
            <a:r>
              <a:rPr lang="de-DE" sz="2800" dirty="0" err="1"/>
              <a:t>gender</a:t>
            </a:r>
            <a:r>
              <a:rPr lang="de-DE" sz="2800" dirty="0"/>
              <a:t> </a:t>
            </a:r>
            <a:r>
              <a:rPr lang="de-DE" sz="2800" dirty="0" err="1"/>
              <a:t>or</a:t>
            </a:r>
            <a:r>
              <a:rPr lang="de-DE" sz="2800" dirty="0"/>
              <a:t> sexual </a:t>
            </a:r>
            <a:r>
              <a:rPr lang="de-DE" sz="2800" dirty="0" err="1"/>
              <a:t>orientation</a:t>
            </a:r>
            <a:r>
              <a:rPr lang="de-DE" sz="2800" dirty="0"/>
              <a:t>.</a:t>
            </a:r>
          </a:p>
          <a:p>
            <a:pPr marL="457200" indent="-457200">
              <a:buFont typeface="Wingdings" panose="05000000000000000000" pitchFamily="2" charset="2"/>
              <a:buChar char="§"/>
            </a:pPr>
            <a:r>
              <a:rPr lang="de-DE" sz="2800" dirty="0" err="1"/>
              <a:t>We</a:t>
            </a:r>
            <a:r>
              <a:rPr lang="de-DE" sz="2800" dirty="0"/>
              <a:t> </a:t>
            </a:r>
            <a:r>
              <a:rPr lang="de-DE" sz="2800" dirty="0" err="1"/>
              <a:t>are</a:t>
            </a:r>
            <a:r>
              <a:rPr lang="de-DE" sz="2800" dirty="0"/>
              <a:t> not </a:t>
            </a:r>
            <a:r>
              <a:rPr lang="de-DE" sz="2800" dirty="0" err="1"/>
              <a:t>willing</a:t>
            </a:r>
            <a:r>
              <a:rPr lang="de-DE" sz="2800" dirty="0"/>
              <a:t> </a:t>
            </a:r>
            <a:r>
              <a:rPr lang="de-DE" sz="2800" dirty="0" err="1"/>
              <a:t>to</a:t>
            </a:r>
            <a:r>
              <a:rPr lang="de-DE" sz="2800" dirty="0"/>
              <a:t> </a:t>
            </a:r>
            <a:r>
              <a:rPr lang="de-DE" sz="2800" dirty="0" err="1"/>
              <a:t>tolerate</a:t>
            </a:r>
            <a:r>
              <a:rPr lang="de-DE" sz="2800" dirty="0"/>
              <a:t> </a:t>
            </a:r>
            <a:r>
              <a:rPr lang="de-DE" sz="2800" dirty="0" err="1"/>
              <a:t>discussions</a:t>
            </a:r>
            <a:r>
              <a:rPr lang="de-DE" sz="2800" dirty="0"/>
              <a:t> </a:t>
            </a:r>
            <a:r>
              <a:rPr lang="de-DE" sz="2800" dirty="0" err="1"/>
              <a:t>that</a:t>
            </a:r>
            <a:r>
              <a:rPr lang="de-DE" sz="2800" dirty="0"/>
              <a:t> </a:t>
            </a:r>
            <a:r>
              <a:rPr lang="de-DE" sz="2800" dirty="0" err="1"/>
              <a:t>are</a:t>
            </a:r>
            <a:r>
              <a:rPr lang="de-DE" sz="2800" dirty="0"/>
              <a:t> </a:t>
            </a:r>
            <a:r>
              <a:rPr lang="de-DE" sz="2800" dirty="0" err="1"/>
              <a:t>fact-free</a:t>
            </a:r>
            <a:r>
              <a:rPr lang="de-DE" sz="2800" dirty="0"/>
              <a:t> </a:t>
            </a:r>
            <a:r>
              <a:rPr lang="de-DE" sz="2800" dirty="0" err="1"/>
              <a:t>or</a:t>
            </a:r>
            <a:r>
              <a:rPr lang="de-DE" sz="2800" dirty="0"/>
              <a:t> </a:t>
            </a:r>
            <a:r>
              <a:rPr lang="de-DE" sz="2800" dirty="0" err="1"/>
              <a:t>based</a:t>
            </a:r>
            <a:r>
              <a:rPr lang="de-DE" sz="2800" dirty="0"/>
              <a:t> on </a:t>
            </a:r>
            <a:r>
              <a:rPr lang="de-DE" sz="2800" dirty="0" err="1"/>
              <a:t>resentments</a:t>
            </a:r>
            <a:r>
              <a:rPr lang="de-DE" sz="2800" dirty="0"/>
              <a:t>.</a:t>
            </a:r>
          </a:p>
          <a:p>
            <a:pPr marL="457200" indent="-457200">
              <a:buFont typeface="Wingdings" panose="05000000000000000000" pitchFamily="2" charset="2"/>
              <a:buChar char="§"/>
            </a:pPr>
            <a:endParaRPr lang="de-DE" sz="2800" dirty="0"/>
          </a:p>
        </p:txBody>
      </p:sp>
      <p:sp>
        <p:nvSpPr>
          <p:cNvPr id="20" name="Textfeld 19">
            <a:extLst>
              <a:ext uri="{FF2B5EF4-FFF2-40B4-BE49-F238E27FC236}">
                <a16:creationId xmlns:a16="http://schemas.microsoft.com/office/drawing/2014/main" id="{37C35B93-7D18-496D-B1D6-02B4B49F07D2}"/>
              </a:ext>
            </a:extLst>
          </p:cNvPr>
          <p:cNvSpPr txBox="1"/>
          <p:nvPr userDrawn="1"/>
        </p:nvSpPr>
        <p:spPr>
          <a:xfrm>
            <a:off x="531341" y="136525"/>
            <a:ext cx="2725426" cy="707886"/>
          </a:xfrm>
          <a:prstGeom prst="rect">
            <a:avLst/>
          </a:prstGeom>
          <a:noFill/>
        </p:spPr>
        <p:txBody>
          <a:bodyPr wrap="none" rtlCol="0">
            <a:spAutoFit/>
          </a:bodyPr>
          <a:lstStyle/>
          <a:p>
            <a:r>
              <a:rPr lang="de-DE" sz="4000" dirty="0">
                <a:latin typeface="+mj-lt"/>
              </a:rPr>
              <a:t>VLBA </a:t>
            </a:r>
            <a:r>
              <a:rPr lang="de-DE" sz="4000" dirty="0" err="1">
                <a:latin typeface="+mj-lt"/>
              </a:rPr>
              <a:t>acts</a:t>
            </a:r>
            <a:endParaRPr lang="de-DE" sz="4000" dirty="0">
              <a:latin typeface="+mj-lt"/>
            </a:endParaRPr>
          </a:p>
        </p:txBody>
      </p:sp>
      <p:pic>
        <p:nvPicPr>
          <p:cNvPr id="13" name="Grafik 12">
            <a:extLst>
              <a:ext uri="{FF2B5EF4-FFF2-40B4-BE49-F238E27FC236}">
                <a16:creationId xmlns:a16="http://schemas.microsoft.com/office/drawing/2014/main" id="{24FDF5F2-1A92-4D3A-8A22-1E8F71ED57F8}"/>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cxnSp>
        <p:nvCxnSpPr>
          <p:cNvPr id="11" name="Gerader Verbinder 10">
            <a:extLst>
              <a:ext uri="{FF2B5EF4-FFF2-40B4-BE49-F238E27FC236}">
                <a16:creationId xmlns:a16="http://schemas.microsoft.com/office/drawing/2014/main" id="{8EF7F317-3B37-4E4A-850F-386689AE7250}"/>
              </a:ext>
            </a:extLst>
          </p:cNvPr>
          <p:cNvCxnSpPr/>
          <p:nvPr userDrawn="1"/>
        </p:nvCxnSpPr>
        <p:spPr>
          <a:xfrm>
            <a:off x="336430" y="241540"/>
            <a:ext cx="0" cy="1009290"/>
          </a:xfrm>
          <a:prstGeom prst="line">
            <a:avLst/>
          </a:prstGeom>
          <a:ln w="38100">
            <a:solidFill>
              <a:srgbClr val="6CB21B">
                <a:alpha val="35000"/>
              </a:srgb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FDAEAA2-3CBF-4B16-898D-91362A56F02C}"/>
              </a:ext>
            </a:extLst>
          </p:cNvPr>
          <p:cNvCxnSpPr>
            <a:cxnSpLocks/>
          </p:cNvCxnSpPr>
          <p:nvPr userDrawn="1"/>
        </p:nvCxnSpPr>
        <p:spPr>
          <a:xfrm flipV="1">
            <a:off x="11282633" y="6356351"/>
            <a:ext cx="0" cy="365124"/>
          </a:xfrm>
          <a:prstGeom prst="line">
            <a:avLst/>
          </a:prstGeom>
          <a:ln w="28575">
            <a:solidFill>
              <a:srgbClr val="6CB21B">
                <a:alpha val="3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520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8B68FD-6E54-4C6E-8C88-03CD3772AD4F}"/>
              </a:ext>
            </a:extLst>
          </p:cNvPr>
          <p:cNvSpPr>
            <a:spLocks noGrp="1"/>
          </p:cNvSpPr>
          <p:nvPr>
            <p:ph type="dt" sz="half" idx="10"/>
          </p:nvPr>
        </p:nvSpPr>
        <p:spPr/>
        <p:txBody>
          <a:bodyPr/>
          <a:lstStyle/>
          <a:p>
            <a:fld id="{55E5146D-9A58-4D29-8CFC-CE49DF6C9807}" type="datetime1">
              <a:rPr lang="de-DE" smtClean="0"/>
              <a:t>28.11.2019</a:t>
            </a:fld>
            <a:endParaRPr lang="de-DE"/>
          </a:p>
        </p:txBody>
      </p:sp>
      <p:sp>
        <p:nvSpPr>
          <p:cNvPr id="5" name="Fußzeilenplatzhalter 4">
            <a:extLst>
              <a:ext uri="{FF2B5EF4-FFF2-40B4-BE49-F238E27FC236}">
                <a16:creationId xmlns:a16="http://schemas.microsoft.com/office/drawing/2014/main" id="{D32FD0D4-EC52-4FC4-9C1A-DF1C93A57A73}"/>
              </a:ext>
            </a:extLst>
          </p:cNvPr>
          <p:cNvSpPr>
            <a:spLocks noGrp="1"/>
          </p:cNvSpPr>
          <p:nvPr>
            <p:ph type="ftr" sz="quarter" idx="11"/>
          </p:nvPr>
        </p:nvSpPr>
        <p:spPr/>
        <p:txBody>
          <a:bodyPr/>
          <a:lstStyle/>
          <a:p>
            <a:endParaRPr lang="de-DE"/>
          </a:p>
        </p:txBody>
      </p:sp>
      <p:sp>
        <p:nvSpPr>
          <p:cNvPr id="9" name="Titel 1">
            <a:extLst>
              <a:ext uri="{FF2B5EF4-FFF2-40B4-BE49-F238E27FC236}">
                <a16:creationId xmlns:a16="http://schemas.microsoft.com/office/drawing/2014/main" id="{D2DDDF69-7F99-4AD0-AC91-27EE8BA765FB}"/>
              </a:ext>
            </a:extLst>
          </p:cNvPr>
          <p:cNvSpPr>
            <a:spLocks noGrp="1"/>
          </p:cNvSpPr>
          <p:nvPr>
            <p:ph type="ctrTitle"/>
          </p:nvPr>
        </p:nvSpPr>
        <p:spPr>
          <a:xfrm>
            <a:off x="6005851" y="613556"/>
            <a:ext cx="6186149" cy="2387600"/>
          </a:xfrm>
        </p:spPr>
        <p:txBody>
          <a:bodyPr anchor="b">
            <a:normAutofit/>
          </a:bodyPr>
          <a:lstStyle>
            <a:lvl1pPr algn="ctr">
              <a:defRPr sz="4400"/>
            </a:lvl1pPr>
          </a:lstStyle>
          <a:p>
            <a:r>
              <a:rPr lang="de-DE"/>
              <a:t>Mastertitelformat bearbeiten</a:t>
            </a:r>
            <a:endParaRPr lang="de-DE" dirty="0"/>
          </a:p>
        </p:txBody>
      </p:sp>
      <p:sp>
        <p:nvSpPr>
          <p:cNvPr id="10" name="Untertitel 2">
            <a:extLst>
              <a:ext uri="{FF2B5EF4-FFF2-40B4-BE49-F238E27FC236}">
                <a16:creationId xmlns:a16="http://schemas.microsoft.com/office/drawing/2014/main" id="{6A1DEE69-9254-4839-AE2A-EDE80124EA9E}"/>
              </a:ext>
            </a:extLst>
          </p:cNvPr>
          <p:cNvSpPr>
            <a:spLocks noGrp="1"/>
          </p:cNvSpPr>
          <p:nvPr>
            <p:ph type="subTitle" idx="1"/>
          </p:nvPr>
        </p:nvSpPr>
        <p:spPr>
          <a:xfrm>
            <a:off x="6005851" y="3028964"/>
            <a:ext cx="6186149" cy="1655762"/>
          </a:xfrm>
        </p:spPr>
        <p:txBody>
          <a:bodyPr/>
          <a:lstStyle>
            <a:lvl1pPr marL="0" indent="0" algn="ctr">
              <a:buNone/>
              <a:defRPr sz="2400">
                <a:solidFill>
                  <a:schemeClr val="bg1">
                    <a:lumMod val="50000"/>
                  </a:schemeClr>
                </a:solidFill>
                <a:latin typeface="Montserrat"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pic>
        <p:nvPicPr>
          <p:cNvPr id="7" name="Grafik 6">
            <a:extLst>
              <a:ext uri="{FF2B5EF4-FFF2-40B4-BE49-F238E27FC236}">
                <a16:creationId xmlns:a16="http://schemas.microsoft.com/office/drawing/2014/main" id="{CD35706C-561C-433C-9188-00FA510D8924}"/>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857373" y="1366572"/>
            <a:ext cx="8138865" cy="5791702"/>
          </a:xfrm>
          <a:prstGeom prst="rect">
            <a:avLst/>
          </a:prstGeom>
        </p:spPr>
      </p:pic>
    </p:spTree>
    <p:extLst>
      <p:ext uri="{BB962C8B-B14F-4D97-AF65-F5344CB8AC3E}">
        <p14:creationId xmlns:p14="http://schemas.microsoft.com/office/powerpoint/2010/main" val="2488002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D993FCA-CD6F-4912-A6ED-1AB0419B737E}"/>
              </a:ext>
            </a:extLst>
          </p:cNvPr>
          <p:cNvSpPr>
            <a:spLocks noGrp="1"/>
          </p:cNvSpPr>
          <p:nvPr>
            <p:ph sz="half" idx="1"/>
          </p:nvPr>
        </p:nvSpPr>
        <p:spPr>
          <a:xfrm>
            <a:off x="540588" y="1502800"/>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a:extLst>
              <a:ext uri="{FF2B5EF4-FFF2-40B4-BE49-F238E27FC236}">
                <a16:creationId xmlns:a16="http://schemas.microsoft.com/office/drawing/2014/main" id="{5173765C-67CC-4BBD-8B6D-143527E09890}"/>
              </a:ext>
            </a:extLst>
          </p:cNvPr>
          <p:cNvSpPr>
            <a:spLocks noGrp="1"/>
          </p:cNvSpPr>
          <p:nvPr>
            <p:ph sz="half" idx="2"/>
          </p:nvPr>
        </p:nvSpPr>
        <p:spPr>
          <a:xfrm>
            <a:off x="5874588" y="1502800"/>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umsplatzhalter 4">
            <a:extLst>
              <a:ext uri="{FF2B5EF4-FFF2-40B4-BE49-F238E27FC236}">
                <a16:creationId xmlns:a16="http://schemas.microsoft.com/office/drawing/2014/main" id="{176C4407-FB2F-4B46-8DBA-AFFD76C7770F}"/>
              </a:ext>
            </a:extLst>
          </p:cNvPr>
          <p:cNvSpPr>
            <a:spLocks noGrp="1"/>
          </p:cNvSpPr>
          <p:nvPr>
            <p:ph type="dt" sz="half" idx="10"/>
          </p:nvPr>
        </p:nvSpPr>
        <p:spPr/>
        <p:txBody>
          <a:bodyPr/>
          <a:lstStyle/>
          <a:p>
            <a:fld id="{6F3A2F8F-4D0A-4849-8B6C-471EF24B380A}" type="datetime1">
              <a:rPr lang="de-DE" smtClean="0"/>
              <a:t>28.11.2019</a:t>
            </a:fld>
            <a:endParaRPr lang="de-DE"/>
          </a:p>
        </p:txBody>
      </p:sp>
      <p:sp>
        <p:nvSpPr>
          <p:cNvPr id="6" name="Fußzeilenplatzhalter 5">
            <a:extLst>
              <a:ext uri="{FF2B5EF4-FFF2-40B4-BE49-F238E27FC236}">
                <a16:creationId xmlns:a16="http://schemas.microsoft.com/office/drawing/2014/main" id="{E588671E-1021-4B9D-BE92-144BC8D616D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A102C6C-E707-44F9-BD1B-4FFA687E6A2E}"/>
              </a:ext>
            </a:extLst>
          </p:cNvPr>
          <p:cNvSpPr>
            <a:spLocks noGrp="1"/>
          </p:cNvSpPr>
          <p:nvPr>
            <p:ph type="sldNum" sz="quarter" idx="12"/>
          </p:nvPr>
        </p:nvSpPr>
        <p:spPr/>
        <p:txBody>
          <a:bodyPr/>
          <a:lstStyle/>
          <a:p>
            <a:fld id="{89923B7D-8708-48E0-9D6D-46966A4832A7}" type="slidenum">
              <a:rPr lang="de-DE" smtClean="0"/>
              <a:t>‹Nr.›</a:t>
            </a:fld>
            <a:endParaRPr lang="de-DE"/>
          </a:p>
        </p:txBody>
      </p:sp>
      <p:sp>
        <p:nvSpPr>
          <p:cNvPr id="9" name="Titel 1">
            <a:extLst>
              <a:ext uri="{FF2B5EF4-FFF2-40B4-BE49-F238E27FC236}">
                <a16:creationId xmlns:a16="http://schemas.microsoft.com/office/drawing/2014/main" id="{F65925C7-AE0D-49FA-BDAF-8F070824566A}"/>
              </a:ext>
            </a:extLst>
          </p:cNvPr>
          <p:cNvSpPr>
            <a:spLocks noGrp="1"/>
          </p:cNvSpPr>
          <p:nvPr>
            <p:ph type="title"/>
          </p:nvPr>
        </p:nvSpPr>
        <p:spPr>
          <a:xfrm>
            <a:off x="540588" y="198410"/>
            <a:ext cx="10515600" cy="609660"/>
          </a:xfrm>
        </p:spPr>
        <p:txBody>
          <a:bodyPr>
            <a:noAutofit/>
          </a:bodyPr>
          <a:lstStyle>
            <a:lvl1pPr>
              <a:defRPr sz="3600"/>
            </a:lvl1pPr>
          </a:lstStyle>
          <a:p>
            <a:r>
              <a:rPr lang="de-DE"/>
              <a:t>Mastertitelformat bearbeiten</a:t>
            </a:r>
            <a:endParaRPr lang="de-DE" dirty="0"/>
          </a:p>
        </p:txBody>
      </p:sp>
      <p:sp>
        <p:nvSpPr>
          <p:cNvPr id="10" name="Inhaltsplatzhalter 11">
            <a:extLst>
              <a:ext uri="{FF2B5EF4-FFF2-40B4-BE49-F238E27FC236}">
                <a16:creationId xmlns:a16="http://schemas.microsoft.com/office/drawing/2014/main" id="{0693B11D-AAB7-4F35-B422-8E3387E8D14C}"/>
              </a:ext>
            </a:extLst>
          </p:cNvPr>
          <p:cNvSpPr>
            <a:spLocks noGrp="1"/>
          </p:cNvSpPr>
          <p:nvPr>
            <p:ph sz="quarter" idx="13"/>
          </p:nvPr>
        </p:nvSpPr>
        <p:spPr>
          <a:xfrm>
            <a:off x="559729" y="819319"/>
            <a:ext cx="10515600" cy="407987"/>
          </a:xfrm>
        </p:spPr>
        <p:txBody>
          <a:bodyPr>
            <a:noAutofit/>
          </a:bodyPr>
          <a:lstStyle>
            <a:lvl1pPr marL="0" indent="0">
              <a:buNone/>
              <a:defRPr sz="2400">
                <a:solidFill>
                  <a:schemeClr val="bg1">
                    <a:lumMod val="65000"/>
                  </a:schemeClr>
                </a:solidFill>
                <a:latin typeface="Montserrat" panose="00000500000000000000" pitchFamily="2" charset="0"/>
              </a:defRPr>
            </a:lvl1pPr>
          </a:lstStyle>
          <a:p>
            <a:pPr lvl="0"/>
            <a:r>
              <a:rPr lang="de-DE"/>
              <a:t>Mastertextformat bearbeiten</a:t>
            </a:r>
          </a:p>
        </p:txBody>
      </p:sp>
      <p:pic>
        <p:nvPicPr>
          <p:cNvPr id="14" name="Grafik 13">
            <a:extLst>
              <a:ext uri="{FF2B5EF4-FFF2-40B4-BE49-F238E27FC236}">
                <a16:creationId xmlns:a16="http://schemas.microsoft.com/office/drawing/2014/main" id="{3D74DF24-57BB-48A3-ACE9-3F38202A7BA0}"/>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cxnSp>
        <p:nvCxnSpPr>
          <p:cNvPr id="13" name="Gerader Verbinder 12">
            <a:extLst>
              <a:ext uri="{FF2B5EF4-FFF2-40B4-BE49-F238E27FC236}">
                <a16:creationId xmlns:a16="http://schemas.microsoft.com/office/drawing/2014/main" id="{BE56443E-CCFC-48FF-B25E-593D5CD1B989}"/>
              </a:ext>
            </a:extLst>
          </p:cNvPr>
          <p:cNvCxnSpPr/>
          <p:nvPr userDrawn="1"/>
        </p:nvCxnSpPr>
        <p:spPr>
          <a:xfrm>
            <a:off x="336430" y="241540"/>
            <a:ext cx="0" cy="1009290"/>
          </a:xfrm>
          <a:prstGeom prst="line">
            <a:avLst/>
          </a:prstGeom>
          <a:ln w="38100">
            <a:solidFill>
              <a:srgbClr val="6CB21B">
                <a:alpha val="35000"/>
              </a:srgb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3C516A5F-8855-475B-8FFA-B638BBC8C75B}"/>
              </a:ext>
            </a:extLst>
          </p:cNvPr>
          <p:cNvCxnSpPr>
            <a:cxnSpLocks/>
          </p:cNvCxnSpPr>
          <p:nvPr userDrawn="1"/>
        </p:nvCxnSpPr>
        <p:spPr>
          <a:xfrm flipV="1">
            <a:off x="11282633" y="6356351"/>
            <a:ext cx="0" cy="365124"/>
          </a:xfrm>
          <a:prstGeom prst="line">
            <a:avLst/>
          </a:prstGeom>
          <a:ln w="28575">
            <a:solidFill>
              <a:srgbClr val="6CB21B">
                <a:alpha val="3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545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849A40CF-9185-4CCA-A48A-0ECE9D84BC23}"/>
              </a:ext>
            </a:extLst>
          </p:cNvPr>
          <p:cNvSpPr>
            <a:spLocks noGrp="1"/>
          </p:cNvSpPr>
          <p:nvPr>
            <p:ph type="body" idx="1"/>
          </p:nvPr>
        </p:nvSpPr>
        <p:spPr>
          <a:xfrm>
            <a:off x="559729" y="143598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1E207AFD-AFB9-4002-83EA-9EE17B6ACED9}"/>
              </a:ext>
            </a:extLst>
          </p:cNvPr>
          <p:cNvSpPr>
            <a:spLocks noGrp="1"/>
          </p:cNvSpPr>
          <p:nvPr>
            <p:ph sz="half" idx="2"/>
          </p:nvPr>
        </p:nvSpPr>
        <p:spPr>
          <a:xfrm>
            <a:off x="559729" y="2259894"/>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6FE2DB66-931C-415F-AD69-D8B2851D6654}"/>
              </a:ext>
            </a:extLst>
          </p:cNvPr>
          <p:cNvSpPr>
            <a:spLocks noGrp="1"/>
          </p:cNvSpPr>
          <p:nvPr>
            <p:ph type="body" sz="quarter" idx="3"/>
          </p:nvPr>
        </p:nvSpPr>
        <p:spPr>
          <a:xfrm>
            <a:off x="5892141" y="1435982"/>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31B7D13-093E-4A4E-8F76-39541D13FF9E}"/>
              </a:ext>
            </a:extLst>
          </p:cNvPr>
          <p:cNvSpPr>
            <a:spLocks noGrp="1"/>
          </p:cNvSpPr>
          <p:nvPr>
            <p:ph sz="quarter" idx="4"/>
          </p:nvPr>
        </p:nvSpPr>
        <p:spPr>
          <a:xfrm>
            <a:off x="5892141" y="2259894"/>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840FE7A2-3C77-47D2-AC6A-272C429B192D}"/>
              </a:ext>
            </a:extLst>
          </p:cNvPr>
          <p:cNvSpPr>
            <a:spLocks noGrp="1"/>
          </p:cNvSpPr>
          <p:nvPr>
            <p:ph type="dt" sz="half" idx="10"/>
          </p:nvPr>
        </p:nvSpPr>
        <p:spPr/>
        <p:txBody>
          <a:bodyPr/>
          <a:lstStyle/>
          <a:p>
            <a:fld id="{02A047DA-FA77-4264-9AEF-1648CE5321CD}" type="datetime1">
              <a:rPr lang="de-DE" smtClean="0"/>
              <a:t>28.11.2019</a:t>
            </a:fld>
            <a:endParaRPr lang="de-DE"/>
          </a:p>
        </p:txBody>
      </p:sp>
      <p:sp>
        <p:nvSpPr>
          <p:cNvPr id="8" name="Fußzeilenplatzhalter 7">
            <a:extLst>
              <a:ext uri="{FF2B5EF4-FFF2-40B4-BE49-F238E27FC236}">
                <a16:creationId xmlns:a16="http://schemas.microsoft.com/office/drawing/2014/main" id="{5594684E-2E40-4E74-AD51-54137E1BBB2A}"/>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2D85CD5B-7D30-4522-9A1E-1B9A97B20FD6}"/>
              </a:ext>
            </a:extLst>
          </p:cNvPr>
          <p:cNvSpPr>
            <a:spLocks noGrp="1"/>
          </p:cNvSpPr>
          <p:nvPr>
            <p:ph type="sldNum" sz="quarter" idx="12"/>
          </p:nvPr>
        </p:nvSpPr>
        <p:spPr/>
        <p:txBody>
          <a:bodyPr/>
          <a:lstStyle/>
          <a:p>
            <a:fld id="{89923B7D-8708-48E0-9D6D-46966A4832A7}" type="slidenum">
              <a:rPr lang="de-DE" smtClean="0"/>
              <a:t>‹Nr.›</a:t>
            </a:fld>
            <a:endParaRPr lang="de-DE"/>
          </a:p>
        </p:txBody>
      </p:sp>
      <p:sp>
        <p:nvSpPr>
          <p:cNvPr id="11" name="Titel 1">
            <a:extLst>
              <a:ext uri="{FF2B5EF4-FFF2-40B4-BE49-F238E27FC236}">
                <a16:creationId xmlns:a16="http://schemas.microsoft.com/office/drawing/2014/main" id="{55295A95-7613-4921-8CBC-A0517032C422}"/>
              </a:ext>
            </a:extLst>
          </p:cNvPr>
          <p:cNvSpPr>
            <a:spLocks noGrp="1"/>
          </p:cNvSpPr>
          <p:nvPr>
            <p:ph type="title"/>
          </p:nvPr>
        </p:nvSpPr>
        <p:spPr>
          <a:xfrm>
            <a:off x="540588" y="198410"/>
            <a:ext cx="10515600" cy="609660"/>
          </a:xfrm>
        </p:spPr>
        <p:txBody>
          <a:bodyPr>
            <a:noAutofit/>
          </a:bodyPr>
          <a:lstStyle>
            <a:lvl1pPr>
              <a:defRPr sz="3600"/>
            </a:lvl1pPr>
          </a:lstStyle>
          <a:p>
            <a:r>
              <a:rPr lang="de-DE"/>
              <a:t>Mastertitelformat bearbeiten</a:t>
            </a:r>
            <a:endParaRPr lang="de-DE" dirty="0"/>
          </a:p>
        </p:txBody>
      </p:sp>
      <p:sp>
        <p:nvSpPr>
          <p:cNvPr id="12" name="Inhaltsplatzhalter 11">
            <a:extLst>
              <a:ext uri="{FF2B5EF4-FFF2-40B4-BE49-F238E27FC236}">
                <a16:creationId xmlns:a16="http://schemas.microsoft.com/office/drawing/2014/main" id="{EE93B780-2EA6-41A7-AC42-4D8FC7A3274F}"/>
              </a:ext>
            </a:extLst>
          </p:cNvPr>
          <p:cNvSpPr>
            <a:spLocks noGrp="1"/>
          </p:cNvSpPr>
          <p:nvPr>
            <p:ph sz="quarter" idx="13"/>
          </p:nvPr>
        </p:nvSpPr>
        <p:spPr>
          <a:xfrm>
            <a:off x="559729" y="819319"/>
            <a:ext cx="10515600" cy="407987"/>
          </a:xfrm>
        </p:spPr>
        <p:txBody>
          <a:bodyPr>
            <a:noAutofit/>
          </a:bodyPr>
          <a:lstStyle>
            <a:lvl1pPr marL="0" indent="0">
              <a:buNone/>
              <a:defRPr sz="2400">
                <a:solidFill>
                  <a:schemeClr val="bg1">
                    <a:lumMod val="65000"/>
                  </a:schemeClr>
                </a:solidFill>
                <a:latin typeface="Montserrat" panose="00000500000000000000" pitchFamily="2" charset="0"/>
              </a:defRPr>
            </a:lvl1pPr>
          </a:lstStyle>
          <a:p>
            <a:pPr lvl="0"/>
            <a:r>
              <a:rPr lang="de-DE"/>
              <a:t>Mastertextformat bearbeiten</a:t>
            </a:r>
          </a:p>
        </p:txBody>
      </p:sp>
      <p:pic>
        <p:nvPicPr>
          <p:cNvPr id="16" name="Grafik 15">
            <a:extLst>
              <a:ext uri="{FF2B5EF4-FFF2-40B4-BE49-F238E27FC236}">
                <a16:creationId xmlns:a16="http://schemas.microsoft.com/office/drawing/2014/main" id="{EBE952AD-3735-4896-8EB0-31725B217287}"/>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cxnSp>
        <p:nvCxnSpPr>
          <p:cNvPr id="15" name="Gerader Verbinder 14">
            <a:extLst>
              <a:ext uri="{FF2B5EF4-FFF2-40B4-BE49-F238E27FC236}">
                <a16:creationId xmlns:a16="http://schemas.microsoft.com/office/drawing/2014/main" id="{06A044A2-2B88-43FD-A5AB-C49E8B6940DC}"/>
              </a:ext>
            </a:extLst>
          </p:cNvPr>
          <p:cNvCxnSpPr/>
          <p:nvPr userDrawn="1"/>
        </p:nvCxnSpPr>
        <p:spPr>
          <a:xfrm>
            <a:off x="336430" y="241540"/>
            <a:ext cx="0" cy="1009290"/>
          </a:xfrm>
          <a:prstGeom prst="line">
            <a:avLst/>
          </a:prstGeom>
          <a:ln w="38100">
            <a:solidFill>
              <a:srgbClr val="6CB21B">
                <a:alpha val="35000"/>
              </a:srgb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C738A27B-FDB5-44A7-942B-08EF6C5BF1DB}"/>
              </a:ext>
            </a:extLst>
          </p:cNvPr>
          <p:cNvCxnSpPr>
            <a:cxnSpLocks/>
          </p:cNvCxnSpPr>
          <p:nvPr userDrawn="1"/>
        </p:nvCxnSpPr>
        <p:spPr>
          <a:xfrm flipV="1">
            <a:off x="11282633" y="6356351"/>
            <a:ext cx="0" cy="365124"/>
          </a:xfrm>
          <a:prstGeom prst="line">
            <a:avLst/>
          </a:prstGeom>
          <a:ln w="28575">
            <a:solidFill>
              <a:srgbClr val="6CB21B">
                <a:alpha val="3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3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BC1FBB-7B8F-4B2D-9C86-4C533781ADE7}"/>
              </a:ext>
            </a:extLst>
          </p:cNvPr>
          <p:cNvSpPr>
            <a:spLocks noGrp="1"/>
          </p:cNvSpPr>
          <p:nvPr>
            <p:ph type="title"/>
          </p:nvPr>
        </p:nvSpPr>
        <p:spPr/>
        <p:txBody>
          <a:bodyPr>
            <a:noAutofit/>
          </a:bodyPr>
          <a:lstStyle>
            <a:lvl1pPr>
              <a:defRPr sz="3600"/>
            </a:lvl1pPr>
          </a:lstStyle>
          <a:p>
            <a:r>
              <a:rPr lang="de-DE"/>
              <a:t>Mastertitelformat bearbeiten</a:t>
            </a:r>
            <a:endParaRPr lang="de-DE" dirty="0"/>
          </a:p>
        </p:txBody>
      </p:sp>
      <p:sp>
        <p:nvSpPr>
          <p:cNvPr id="3" name="Datumsplatzhalter 2">
            <a:extLst>
              <a:ext uri="{FF2B5EF4-FFF2-40B4-BE49-F238E27FC236}">
                <a16:creationId xmlns:a16="http://schemas.microsoft.com/office/drawing/2014/main" id="{DB1C95D1-EF59-4C26-BDCE-882BE2ACF0BE}"/>
              </a:ext>
            </a:extLst>
          </p:cNvPr>
          <p:cNvSpPr>
            <a:spLocks noGrp="1"/>
          </p:cNvSpPr>
          <p:nvPr>
            <p:ph type="dt" sz="half" idx="10"/>
          </p:nvPr>
        </p:nvSpPr>
        <p:spPr/>
        <p:txBody>
          <a:bodyPr/>
          <a:lstStyle/>
          <a:p>
            <a:fld id="{6132EA62-7429-4731-9C23-4655D2204996}" type="datetime1">
              <a:rPr lang="de-DE" smtClean="0"/>
              <a:t>28.11.2019</a:t>
            </a:fld>
            <a:endParaRPr lang="de-DE"/>
          </a:p>
        </p:txBody>
      </p:sp>
      <p:sp>
        <p:nvSpPr>
          <p:cNvPr id="4" name="Fußzeilenplatzhalter 3">
            <a:extLst>
              <a:ext uri="{FF2B5EF4-FFF2-40B4-BE49-F238E27FC236}">
                <a16:creationId xmlns:a16="http://schemas.microsoft.com/office/drawing/2014/main" id="{BCE14386-2402-46C4-98AD-5ADE287E7D2C}"/>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9B34FE9-6E66-4027-B3C3-F0E0B6EDA7AF}"/>
              </a:ext>
            </a:extLst>
          </p:cNvPr>
          <p:cNvSpPr>
            <a:spLocks noGrp="1"/>
          </p:cNvSpPr>
          <p:nvPr>
            <p:ph type="sldNum" sz="quarter" idx="12"/>
          </p:nvPr>
        </p:nvSpPr>
        <p:spPr/>
        <p:txBody>
          <a:bodyPr/>
          <a:lstStyle/>
          <a:p>
            <a:fld id="{89923B7D-8708-48E0-9D6D-46966A4832A7}" type="slidenum">
              <a:rPr lang="de-DE" smtClean="0"/>
              <a:t>‹Nr.›</a:t>
            </a:fld>
            <a:endParaRPr lang="de-DE"/>
          </a:p>
        </p:txBody>
      </p:sp>
      <p:sp>
        <p:nvSpPr>
          <p:cNvPr id="7" name="Inhaltsplatzhalter 11">
            <a:extLst>
              <a:ext uri="{FF2B5EF4-FFF2-40B4-BE49-F238E27FC236}">
                <a16:creationId xmlns:a16="http://schemas.microsoft.com/office/drawing/2014/main" id="{3DC1A8E6-CD19-4E65-A6B3-787F287EF6C0}"/>
              </a:ext>
            </a:extLst>
          </p:cNvPr>
          <p:cNvSpPr>
            <a:spLocks noGrp="1"/>
          </p:cNvSpPr>
          <p:nvPr>
            <p:ph sz="quarter" idx="13"/>
          </p:nvPr>
        </p:nvSpPr>
        <p:spPr>
          <a:xfrm>
            <a:off x="559729" y="819319"/>
            <a:ext cx="10515600" cy="407987"/>
          </a:xfrm>
        </p:spPr>
        <p:txBody>
          <a:bodyPr>
            <a:noAutofit/>
          </a:bodyPr>
          <a:lstStyle>
            <a:lvl1pPr marL="0" indent="0">
              <a:buNone/>
              <a:defRPr sz="2400">
                <a:solidFill>
                  <a:schemeClr val="bg1">
                    <a:lumMod val="65000"/>
                  </a:schemeClr>
                </a:solidFill>
                <a:latin typeface="Montserrat" panose="00000500000000000000" pitchFamily="2" charset="0"/>
              </a:defRPr>
            </a:lvl1pPr>
          </a:lstStyle>
          <a:p>
            <a:pPr lvl="0"/>
            <a:r>
              <a:rPr lang="de-DE"/>
              <a:t>Mastertextformat bearbeiten</a:t>
            </a:r>
          </a:p>
        </p:txBody>
      </p:sp>
      <p:pic>
        <p:nvPicPr>
          <p:cNvPr id="11" name="Grafik 10">
            <a:extLst>
              <a:ext uri="{FF2B5EF4-FFF2-40B4-BE49-F238E27FC236}">
                <a16:creationId xmlns:a16="http://schemas.microsoft.com/office/drawing/2014/main" id="{406566AC-3360-45E1-87EF-0EBA83244591}"/>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cxnSp>
        <p:nvCxnSpPr>
          <p:cNvPr id="10" name="Gerader Verbinder 9">
            <a:extLst>
              <a:ext uri="{FF2B5EF4-FFF2-40B4-BE49-F238E27FC236}">
                <a16:creationId xmlns:a16="http://schemas.microsoft.com/office/drawing/2014/main" id="{7E605B17-7F93-47F8-BA0D-3308A6F25CA7}"/>
              </a:ext>
            </a:extLst>
          </p:cNvPr>
          <p:cNvCxnSpPr/>
          <p:nvPr userDrawn="1"/>
        </p:nvCxnSpPr>
        <p:spPr>
          <a:xfrm>
            <a:off x="336430" y="241540"/>
            <a:ext cx="0" cy="1009290"/>
          </a:xfrm>
          <a:prstGeom prst="line">
            <a:avLst/>
          </a:prstGeom>
          <a:ln w="38100">
            <a:solidFill>
              <a:srgbClr val="6CB21B">
                <a:alpha val="35000"/>
              </a:srgb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E3127F1F-AE5F-44C3-B954-8F4E80171DF5}"/>
              </a:ext>
            </a:extLst>
          </p:cNvPr>
          <p:cNvCxnSpPr>
            <a:cxnSpLocks/>
          </p:cNvCxnSpPr>
          <p:nvPr userDrawn="1"/>
        </p:nvCxnSpPr>
        <p:spPr>
          <a:xfrm flipV="1">
            <a:off x="11282633" y="6356351"/>
            <a:ext cx="0" cy="365124"/>
          </a:xfrm>
          <a:prstGeom prst="line">
            <a:avLst/>
          </a:prstGeom>
          <a:ln w="28575">
            <a:solidFill>
              <a:srgbClr val="6CB21B">
                <a:alpha val="3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060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B1C95D1-EF59-4C26-BDCE-882BE2ACF0BE}"/>
              </a:ext>
            </a:extLst>
          </p:cNvPr>
          <p:cNvSpPr>
            <a:spLocks noGrp="1"/>
          </p:cNvSpPr>
          <p:nvPr>
            <p:ph type="dt" sz="half" idx="10"/>
          </p:nvPr>
        </p:nvSpPr>
        <p:spPr/>
        <p:txBody>
          <a:bodyPr/>
          <a:lstStyle/>
          <a:p>
            <a:fld id="{6132EA62-7429-4731-9C23-4655D2204996}" type="datetime1">
              <a:rPr lang="de-DE" smtClean="0"/>
              <a:t>28.11.2019</a:t>
            </a:fld>
            <a:endParaRPr lang="de-DE"/>
          </a:p>
        </p:txBody>
      </p:sp>
      <p:sp>
        <p:nvSpPr>
          <p:cNvPr id="4" name="Fußzeilenplatzhalter 3">
            <a:extLst>
              <a:ext uri="{FF2B5EF4-FFF2-40B4-BE49-F238E27FC236}">
                <a16:creationId xmlns:a16="http://schemas.microsoft.com/office/drawing/2014/main" id="{BCE14386-2402-46C4-98AD-5ADE287E7D2C}"/>
              </a:ext>
            </a:extLst>
          </p:cNvPr>
          <p:cNvSpPr>
            <a:spLocks noGrp="1"/>
          </p:cNvSpPr>
          <p:nvPr>
            <p:ph type="ftr" sz="quarter" idx="11"/>
          </p:nvPr>
        </p:nvSpPr>
        <p:spPr/>
        <p:txBody>
          <a:bodyPr/>
          <a:lstStyle/>
          <a:p>
            <a:endParaRPr lang="de-DE"/>
          </a:p>
        </p:txBody>
      </p:sp>
      <p:sp>
        <p:nvSpPr>
          <p:cNvPr id="5" name="Textfeld 4">
            <a:extLst>
              <a:ext uri="{FF2B5EF4-FFF2-40B4-BE49-F238E27FC236}">
                <a16:creationId xmlns:a16="http://schemas.microsoft.com/office/drawing/2014/main" id="{878C9185-EB64-406D-989A-96AE099283AE}"/>
              </a:ext>
            </a:extLst>
          </p:cNvPr>
          <p:cNvSpPr txBox="1"/>
          <p:nvPr userDrawn="1"/>
        </p:nvSpPr>
        <p:spPr>
          <a:xfrm>
            <a:off x="1166206" y="1133497"/>
            <a:ext cx="9859588" cy="1323439"/>
          </a:xfrm>
          <a:prstGeom prst="rect">
            <a:avLst/>
          </a:prstGeom>
          <a:noFill/>
        </p:spPr>
        <p:txBody>
          <a:bodyPr wrap="square" rtlCol="0">
            <a:spAutoFit/>
          </a:bodyPr>
          <a:lstStyle/>
          <a:p>
            <a:pPr algn="ctr"/>
            <a:r>
              <a:rPr lang="de-DE" sz="4000" dirty="0">
                <a:latin typeface="+mj-lt"/>
              </a:rPr>
              <a:t>Vielen Dank für Ihre Aufmerksamkeit!</a:t>
            </a:r>
            <a:br>
              <a:rPr lang="de-DE" sz="4000" dirty="0">
                <a:latin typeface="+mj-lt"/>
              </a:rPr>
            </a:br>
            <a:endParaRPr lang="de-DE" sz="4000" dirty="0">
              <a:latin typeface="+mj-lt"/>
            </a:endParaRPr>
          </a:p>
        </p:txBody>
      </p:sp>
      <p:sp>
        <p:nvSpPr>
          <p:cNvPr id="8" name="Textfeld 7">
            <a:extLst>
              <a:ext uri="{FF2B5EF4-FFF2-40B4-BE49-F238E27FC236}">
                <a16:creationId xmlns:a16="http://schemas.microsoft.com/office/drawing/2014/main" id="{D2A56EBA-D7B3-413A-BB35-7034FE5D6575}"/>
              </a:ext>
            </a:extLst>
          </p:cNvPr>
          <p:cNvSpPr txBox="1"/>
          <p:nvPr userDrawn="1"/>
        </p:nvSpPr>
        <p:spPr>
          <a:xfrm>
            <a:off x="4544935" y="1949104"/>
            <a:ext cx="3102131"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000" dirty="0">
                <a:solidFill>
                  <a:schemeClr val="bg1">
                    <a:lumMod val="65000"/>
                  </a:schemeClr>
                </a:solidFill>
                <a:latin typeface="+mj-lt"/>
              </a:rPr>
              <a:t>Gibt es Fragen?</a:t>
            </a:r>
          </a:p>
          <a:p>
            <a:pPr algn="ctr"/>
            <a:endParaRPr lang="de-DE" sz="3000" dirty="0">
              <a:solidFill>
                <a:schemeClr val="bg1">
                  <a:lumMod val="65000"/>
                </a:schemeClr>
              </a:solidFill>
              <a:latin typeface="+mj-lt"/>
            </a:endParaRPr>
          </a:p>
        </p:txBody>
      </p:sp>
      <p:sp>
        <p:nvSpPr>
          <p:cNvPr id="9" name="Textplatzhalter 5">
            <a:extLst>
              <a:ext uri="{FF2B5EF4-FFF2-40B4-BE49-F238E27FC236}">
                <a16:creationId xmlns:a16="http://schemas.microsoft.com/office/drawing/2014/main" id="{A4AB90E0-4AAE-46AC-9758-6694694295C2}"/>
              </a:ext>
            </a:extLst>
          </p:cNvPr>
          <p:cNvSpPr>
            <a:spLocks noGrp="1"/>
          </p:cNvSpPr>
          <p:nvPr>
            <p:ph type="body" sz="quarter" idx="13" hasCustomPrompt="1"/>
          </p:nvPr>
        </p:nvSpPr>
        <p:spPr>
          <a:xfrm>
            <a:off x="3974307" y="3569237"/>
            <a:ext cx="4243387" cy="365125"/>
          </a:xfrm>
        </p:spPr>
        <p:txBody>
          <a:bodyPr anchor="t">
            <a:normAutofit/>
          </a:bodyPr>
          <a:lstStyle>
            <a:lvl1pPr marL="0" indent="0" algn="ctr">
              <a:buNone/>
              <a:defRPr sz="2000" b="0"/>
            </a:lvl1pPr>
          </a:lstStyle>
          <a:p>
            <a:pPr lvl="0"/>
            <a:r>
              <a:rPr lang="de-DE" dirty="0"/>
              <a:t>Vorname Nachname</a:t>
            </a:r>
          </a:p>
          <a:p>
            <a:pPr lvl="0"/>
            <a:endParaRPr lang="de-DE" dirty="0"/>
          </a:p>
          <a:p>
            <a:pPr lvl="0"/>
            <a:endParaRPr lang="de-DE" dirty="0"/>
          </a:p>
        </p:txBody>
      </p:sp>
      <p:sp>
        <p:nvSpPr>
          <p:cNvPr id="10" name="Textplatzhalter 5">
            <a:extLst>
              <a:ext uri="{FF2B5EF4-FFF2-40B4-BE49-F238E27FC236}">
                <a16:creationId xmlns:a16="http://schemas.microsoft.com/office/drawing/2014/main" id="{241BCD7F-E936-449B-8AB9-2B437DC0C9E3}"/>
              </a:ext>
            </a:extLst>
          </p:cNvPr>
          <p:cNvSpPr>
            <a:spLocks noGrp="1"/>
          </p:cNvSpPr>
          <p:nvPr>
            <p:ph type="body" sz="quarter" idx="14" hasCustomPrompt="1"/>
          </p:nvPr>
        </p:nvSpPr>
        <p:spPr>
          <a:xfrm>
            <a:off x="3974307" y="3934362"/>
            <a:ext cx="4243387" cy="365125"/>
          </a:xfrm>
        </p:spPr>
        <p:txBody>
          <a:bodyPr anchor="t">
            <a:normAutofit/>
          </a:bodyPr>
          <a:lstStyle>
            <a:lvl1pPr marL="0" indent="0" algn="ctr">
              <a:buNone/>
              <a:defRPr sz="2000" b="0"/>
            </a:lvl1pPr>
          </a:lstStyle>
          <a:p>
            <a:pPr lvl="0"/>
            <a:r>
              <a:rPr lang="de-DE" dirty="0"/>
              <a:t>Mail</a:t>
            </a:r>
          </a:p>
          <a:p>
            <a:pPr lvl="0"/>
            <a:endParaRPr lang="de-DE" dirty="0"/>
          </a:p>
          <a:p>
            <a:pPr lvl="0"/>
            <a:endParaRPr lang="de-DE" dirty="0"/>
          </a:p>
        </p:txBody>
      </p:sp>
      <p:sp>
        <p:nvSpPr>
          <p:cNvPr id="11" name="Textplatzhalter 5">
            <a:extLst>
              <a:ext uri="{FF2B5EF4-FFF2-40B4-BE49-F238E27FC236}">
                <a16:creationId xmlns:a16="http://schemas.microsoft.com/office/drawing/2014/main" id="{DA71EDE4-C183-4940-9FAD-8BE86BDFC82C}"/>
              </a:ext>
            </a:extLst>
          </p:cNvPr>
          <p:cNvSpPr>
            <a:spLocks noGrp="1"/>
          </p:cNvSpPr>
          <p:nvPr>
            <p:ph type="body" sz="quarter" idx="15" hasCustomPrompt="1"/>
          </p:nvPr>
        </p:nvSpPr>
        <p:spPr>
          <a:xfrm>
            <a:off x="3974306" y="4299487"/>
            <a:ext cx="4243387" cy="365125"/>
          </a:xfrm>
        </p:spPr>
        <p:txBody>
          <a:bodyPr anchor="t">
            <a:normAutofit/>
          </a:bodyPr>
          <a:lstStyle>
            <a:lvl1pPr marL="0" indent="0" algn="ctr">
              <a:buNone/>
              <a:defRPr sz="2000" b="0"/>
            </a:lvl1pPr>
          </a:lstStyle>
          <a:p>
            <a:pPr lvl="0"/>
            <a:r>
              <a:rPr lang="de-DE" dirty="0"/>
              <a:t>Telefon</a:t>
            </a:r>
          </a:p>
          <a:p>
            <a:pPr lvl="0"/>
            <a:endParaRPr lang="de-DE" dirty="0"/>
          </a:p>
          <a:p>
            <a:pPr lvl="0"/>
            <a:endParaRPr lang="de-DE" dirty="0"/>
          </a:p>
        </p:txBody>
      </p:sp>
      <p:sp>
        <p:nvSpPr>
          <p:cNvPr id="12" name="Textfeld 11">
            <a:extLst>
              <a:ext uri="{FF2B5EF4-FFF2-40B4-BE49-F238E27FC236}">
                <a16:creationId xmlns:a16="http://schemas.microsoft.com/office/drawing/2014/main" id="{ED29CE8F-4108-4389-80F2-927A863561F7}"/>
              </a:ext>
            </a:extLst>
          </p:cNvPr>
          <p:cNvSpPr txBox="1"/>
          <p:nvPr userDrawn="1"/>
        </p:nvSpPr>
        <p:spPr>
          <a:xfrm>
            <a:off x="5568452" y="3004057"/>
            <a:ext cx="1055097" cy="400110"/>
          </a:xfrm>
          <a:prstGeom prst="rect">
            <a:avLst/>
          </a:prstGeom>
          <a:noFill/>
        </p:spPr>
        <p:txBody>
          <a:bodyPr wrap="none" rtlCol="0">
            <a:spAutoFit/>
          </a:bodyPr>
          <a:lstStyle/>
          <a:p>
            <a:r>
              <a:rPr lang="de-DE" sz="2000" b="1" dirty="0"/>
              <a:t>Kontakt</a:t>
            </a:r>
          </a:p>
        </p:txBody>
      </p:sp>
      <p:pic>
        <p:nvPicPr>
          <p:cNvPr id="13" name="Grafik 12">
            <a:extLst>
              <a:ext uri="{FF2B5EF4-FFF2-40B4-BE49-F238E27FC236}">
                <a16:creationId xmlns:a16="http://schemas.microsoft.com/office/drawing/2014/main" id="{E1D864E2-6097-4564-A606-777B0CF0A8A6}"/>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spTree>
    <p:extLst>
      <p:ext uri="{BB962C8B-B14F-4D97-AF65-F5344CB8AC3E}">
        <p14:creationId xmlns:p14="http://schemas.microsoft.com/office/powerpoint/2010/main" val="2104345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A5D77A7-7814-4429-8E22-7A771798093F}"/>
              </a:ext>
            </a:extLst>
          </p:cNvPr>
          <p:cNvSpPr>
            <a:spLocks noGrp="1"/>
          </p:cNvSpPr>
          <p:nvPr>
            <p:ph type="title"/>
          </p:nvPr>
        </p:nvSpPr>
        <p:spPr>
          <a:xfrm>
            <a:off x="540588" y="198410"/>
            <a:ext cx="10515600" cy="609660"/>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CE881E4A-4BBC-44F3-99B0-4F7D4014A5BD}"/>
              </a:ext>
            </a:extLst>
          </p:cNvPr>
          <p:cNvSpPr>
            <a:spLocks noGrp="1"/>
          </p:cNvSpPr>
          <p:nvPr>
            <p:ph type="body" idx="1"/>
          </p:nvPr>
        </p:nvSpPr>
        <p:spPr>
          <a:xfrm>
            <a:off x="540588" y="142924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C0860E01-11E3-40B6-ABD0-BF32754FD3B0}"/>
              </a:ext>
            </a:extLst>
          </p:cNvPr>
          <p:cNvSpPr>
            <a:spLocks noGrp="1"/>
          </p:cNvSpPr>
          <p:nvPr>
            <p:ph type="dt" sz="half" idx="2"/>
          </p:nvPr>
        </p:nvSpPr>
        <p:spPr>
          <a:xfrm>
            <a:off x="4000260" y="6356350"/>
            <a:ext cx="1038735"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fld id="{C2DEA3DB-1092-4D45-9C04-D3D8D443F17E}" type="datetime1">
              <a:rPr lang="de-DE" smtClean="0"/>
              <a:t>28.11.2019</a:t>
            </a:fld>
            <a:r>
              <a:rPr lang="de-DE"/>
              <a:t>  </a:t>
            </a:r>
            <a:endParaRPr lang="de-DE" dirty="0"/>
          </a:p>
        </p:txBody>
      </p:sp>
      <p:sp>
        <p:nvSpPr>
          <p:cNvPr id="5" name="Fußzeilenplatzhalter 4">
            <a:extLst>
              <a:ext uri="{FF2B5EF4-FFF2-40B4-BE49-F238E27FC236}">
                <a16:creationId xmlns:a16="http://schemas.microsoft.com/office/drawing/2014/main" id="{87DBE520-5C03-4823-948E-9BCE7F48288E}"/>
              </a:ext>
            </a:extLst>
          </p:cNvPr>
          <p:cNvSpPr>
            <a:spLocks noGrp="1"/>
          </p:cNvSpPr>
          <p:nvPr>
            <p:ph type="ftr" sz="quarter" idx="3"/>
          </p:nvPr>
        </p:nvSpPr>
        <p:spPr>
          <a:xfrm>
            <a:off x="5046677" y="6356350"/>
            <a:ext cx="3112699"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endParaRPr lang="de-DE" dirty="0"/>
          </a:p>
        </p:txBody>
      </p:sp>
      <p:sp>
        <p:nvSpPr>
          <p:cNvPr id="6" name="Foliennummernplatzhalter 5">
            <a:extLst>
              <a:ext uri="{FF2B5EF4-FFF2-40B4-BE49-F238E27FC236}">
                <a16:creationId xmlns:a16="http://schemas.microsoft.com/office/drawing/2014/main" id="{E8720B73-ABA1-4369-864D-9B7B0B43C990}"/>
              </a:ext>
            </a:extLst>
          </p:cNvPr>
          <p:cNvSpPr>
            <a:spLocks noGrp="1"/>
          </p:cNvSpPr>
          <p:nvPr>
            <p:ph type="sldNum" sz="quarter" idx="4"/>
          </p:nvPr>
        </p:nvSpPr>
        <p:spPr>
          <a:xfrm>
            <a:off x="11256755" y="6356350"/>
            <a:ext cx="682197" cy="365125"/>
          </a:xfrm>
          <a:prstGeom prst="rect">
            <a:avLst/>
          </a:prstGeom>
        </p:spPr>
        <p:txBody>
          <a:bodyPr vert="horz" lIns="91440" tIns="45720" rIns="91440" bIns="45720" rtlCol="0" anchor="ctr"/>
          <a:lstStyle>
            <a:lvl1pPr algn="ctr">
              <a:defRPr sz="1050" b="1" spc="300">
                <a:solidFill>
                  <a:schemeClr val="bg1">
                    <a:lumMod val="65000"/>
                  </a:schemeClr>
                </a:solidFill>
                <a:latin typeface="Montserrat" panose="00000500000000000000" pitchFamily="2" charset="0"/>
              </a:defRPr>
            </a:lvl1pPr>
          </a:lstStyle>
          <a:p>
            <a:fld id="{89923B7D-8708-48E0-9D6D-46966A4832A7}" type="slidenum">
              <a:rPr lang="de-DE" smtClean="0"/>
              <a:pPr/>
              <a:t>‹Nr.›</a:t>
            </a:fld>
            <a:endParaRPr lang="de-DE" dirty="0"/>
          </a:p>
        </p:txBody>
      </p:sp>
    </p:spTree>
    <p:extLst>
      <p:ext uri="{BB962C8B-B14F-4D97-AF65-F5344CB8AC3E}">
        <p14:creationId xmlns:p14="http://schemas.microsoft.com/office/powerpoint/2010/main" val="2284226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1" r:id="rId5"/>
    <p:sldLayoutId id="2147483652" r:id="rId6"/>
    <p:sldLayoutId id="2147483653" r:id="rId7"/>
    <p:sldLayoutId id="2147483654" r:id="rId8"/>
    <p:sldLayoutId id="2147483657" r:id="rId9"/>
    <p:sldLayoutId id="214748365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2" charset="0"/>
          <a:ea typeface="+mj-ea"/>
          <a:cs typeface="+mj-cs"/>
        </a:defRPr>
      </a:lvl1pPr>
    </p:titleStyle>
    <p:bodyStyle>
      <a:lvl1pPr marL="361950" indent="-36195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Hind Regular" panose="02000000000000000000" pitchFamily="2" charset="0"/>
          <a:ea typeface="+mn-ea"/>
          <a:cs typeface="Hind Regular" panose="02000000000000000000" pitchFamily="2" charset="0"/>
        </a:defRPr>
      </a:lvl1pPr>
      <a:lvl2pPr marL="801688" indent="-344488" algn="l" defTabSz="914400" rtl="0" eaLnBrk="1" latinLnBrk="0" hangingPunct="1">
        <a:lnSpc>
          <a:spcPct val="90000"/>
        </a:lnSpc>
        <a:spcBef>
          <a:spcPts val="500"/>
        </a:spcBef>
        <a:buFont typeface="Symbol" panose="05050102010706020507" pitchFamily="18" charset="2"/>
        <a:buChar char="-"/>
        <a:defRPr sz="2400" kern="1200">
          <a:solidFill>
            <a:schemeClr val="tx1"/>
          </a:solidFill>
          <a:latin typeface="Hind Regular" panose="02000000000000000000" pitchFamily="2" charset="0"/>
          <a:ea typeface="+mn-ea"/>
          <a:cs typeface="Hind Regular" panose="02000000000000000000" pitchFamily="2" charset="0"/>
        </a:defRPr>
      </a:lvl2pPr>
      <a:lvl3pPr marL="1143000" indent="-228600" algn="l" defTabSz="914400" rtl="0" eaLnBrk="1" latinLnBrk="0" hangingPunct="1">
        <a:lnSpc>
          <a:spcPct val="90000"/>
        </a:lnSpc>
        <a:spcBef>
          <a:spcPts val="500"/>
        </a:spcBef>
        <a:buFont typeface="Symbol" panose="05050102010706020507" pitchFamily="18" charset="2"/>
        <a:buChar char="-"/>
        <a:defRPr sz="2000" kern="1200">
          <a:solidFill>
            <a:schemeClr val="tx1"/>
          </a:solidFill>
          <a:latin typeface="Hind Regular" panose="02000000000000000000" pitchFamily="2" charset="0"/>
          <a:ea typeface="+mn-ea"/>
          <a:cs typeface="Hind Regular" panose="02000000000000000000" pitchFamily="2" charset="0"/>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chemeClr val="tx1"/>
          </a:solidFill>
          <a:latin typeface="Hind Regular" panose="02000000000000000000" pitchFamily="2" charset="0"/>
          <a:ea typeface="+mn-ea"/>
          <a:cs typeface="Hind Regular" panose="02000000000000000000" pitchFamily="2" charset="0"/>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chemeClr val="tx1"/>
          </a:solidFill>
          <a:latin typeface="Hind Regular" panose="02000000000000000000" pitchFamily="2" charset="0"/>
          <a:ea typeface="+mn-ea"/>
          <a:cs typeface="Hind Regular"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hyperledger.github.io/composer/latest/introduction/introduction.html"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8.tiff"/><Relationship Id="rId5" Type="http://schemas.openxmlformats.org/officeDocument/2006/relationships/diagramQuickStyle" Target="../diagrams/quickStyle1.xml"/><Relationship Id="rId10" Type="http://schemas.openxmlformats.org/officeDocument/2006/relationships/image" Target="../media/image7.tiff"/><Relationship Id="rId4" Type="http://schemas.openxmlformats.org/officeDocument/2006/relationships/diagramLayout" Target="../diagrams/layout1.xml"/><Relationship Id="rId9" Type="http://schemas.openxmlformats.org/officeDocument/2006/relationships/image" Target="../media/image6.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D7E60C-8864-4D17-971D-35AF883E07BB}"/>
              </a:ext>
            </a:extLst>
          </p:cNvPr>
          <p:cNvSpPr>
            <a:spLocks noGrp="1"/>
          </p:cNvSpPr>
          <p:nvPr>
            <p:ph type="ctrTitle"/>
          </p:nvPr>
        </p:nvSpPr>
        <p:spPr/>
        <p:txBody>
          <a:bodyPr/>
          <a:lstStyle/>
          <a:p>
            <a:r>
              <a:rPr lang="de-DE" dirty="0"/>
              <a:t>Kolloquium Masterthesis</a:t>
            </a:r>
          </a:p>
        </p:txBody>
      </p:sp>
      <p:sp>
        <p:nvSpPr>
          <p:cNvPr id="3" name="Untertitel 2">
            <a:extLst>
              <a:ext uri="{FF2B5EF4-FFF2-40B4-BE49-F238E27FC236}">
                <a16:creationId xmlns:a16="http://schemas.microsoft.com/office/drawing/2014/main" id="{C406DE5B-2223-46D2-BA05-FD6580CEAEAA}"/>
              </a:ext>
            </a:extLst>
          </p:cNvPr>
          <p:cNvSpPr>
            <a:spLocks noGrp="1"/>
          </p:cNvSpPr>
          <p:nvPr>
            <p:ph type="subTitle" idx="1"/>
          </p:nvPr>
        </p:nvSpPr>
        <p:spPr>
          <a:xfrm>
            <a:off x="2934976" y="3620217"/>
            <a:ext cx="6322049" cy="1655762"/>
          </a:xfrm>
        </p:spPr>
        <p:txBody>
          <a:bodyPr>
            <a:normAutofit/>
          </a:bodyPr>
          <a:lstStyle/>
          <a:p>
            <a:r>
              <a:rPr lang="de-DE" dirty="0"/>
              <a:t>Chargenrückverfolgung in der Fleischwarenindustrie</a:t>
            </a:r>
          </a:p>
          <a:p>
            <a:r>
              <a:rPr lang="de-DE" sz="1300" dirty="0"/>
              <a:t>Konzeption und prototypische Implementierung einer Blockchain Lösung</a:t>
            </a:r>
          </a:p>
        </p:txBody>
      </p:sp>
      <p:sp>
        <p:nvSpPr>
          <p:cNvPr id="4" name="Textplatzhalter 3">
            <a:extLst>
              <a:ext uri="{FF2B5EF4-FFF2-40B4-BE49-F238E27FC236}">
                <a16:creationId xmlns:a16="http://schemas.microsoft.com/office/drawing/2014/main" id="{D19CCBE9-8820-49C0-8527-788B25283DE5}"/>
              </a:ext>
            </a:extLst>
          </p:cNvPr>
          <p:cNvSpPr>
            <a:spLocks noGrp="1"/>
          </p:cNvSpPr>
          <p:nvPr>
            <p:ph type="body" sz="quarter" idx="10"/>
          </p:nvPr>
        </p:nvSpPr>
        <p:spPr/>
        <p:txBody>
          <a:bodyPr>
            <a:normAutofit lnSpcReduction="10000"/>
          </a:bodyPr>
          <a:lstStyle/>
          <a:p>
            <a:r>
              <a:rPr lang="de-DE" dirty="0"/>
              <a:t>VLBA Oberseminar</a:t>
            </a:r>
          </a:p>
        </p:txBody>
      </p:sp>
      <p:sp>
        <p:nvSpPr>
          <p:cNvPr id="5" name="Textplatzhalter 4">
            <a:extLst>
              <a:ext uri="{FF2B5EF4-FFF2-40B4-BE49-F238E27FC236}">
                <a16:creationId xmlns:a16="http://schemas.microsoft.com/office/drawing/2014/main" id="{A005484B-980A-401C-A60D-E51785792569}"/>
              </a:ext>
            </a:extLst>
          </p:cNvPr>
          <p:cNvSpPr>
            <a:spLocks noGrp="1"/>
          </p:cNvSpPr>
          <p:nvPr>
            <p:ph type="body" sz="quarter" idx="11"/>
          </p:nvPr>
        </p:nvSpPr>
        <p:spPr/>
        <p:txBody>
          <a:bodyPr>
            <a:normAutofit lnSpcReduction="10000"/>
          </a:bodyPr>
          <a:lstStyle/>
          <a:p>
            <a:r>
              <a:rPr lang="de-DE" dirty="0"/>
              <a:t>Nils Lutz</a:t>
            </a:r>
          </a:p>
        </p:txBody>
      </p:sp>
      <p:sp>
        <p:nvSpPr>
          <p:cNvPr id="6" name="Textplatzhalter 5">
            <a:extLst>
              <a:ext uri="{FF2B5EF4-FFF2-40B4-BE49-F238E27FC236}">
                <a16:creationId xmlns:a16="http://schemas.microsoft.com/office/drawing/2014/main" id="{A3D32E91-F9D8-440E-BAFA-D75DD544EE78}"/>
              </a:ext>
            </a:extLst>
          </p:cNvPr>
          <p:cNvSpPr>
            <a:spLocks noGrp="1"/>
          </p:cNvSpPr>
          <p:nvPr>
            <p:ph type="body" sz="quarter" idx="12"/>
          </p:nvPr>
        </p:nvSpPr>
        <p:spPr/>
        <p:txBody>
          <a:bodyPr>
            <a:normAutofit lnSpcReduction="10000"/>
          </a:bodyPr>
          <a:lstStyle/>
          <a:p>
            <a:fld id="{86FFDE75-4193-4381-976D-8E04057DA18E}" type="datetime4">
              <a:rPr lang="de-DE" smtClean="0"/>
              <a:t>28. November 2019</a:t>
            </a:fld>
            <a:endParaRPr lang="de-DE" dirty="0"/>
          </a:p>
        </p:txBody>
      </p:sp>
    </p:spTree>
    <p:extLst>
      <p:ext uri="{BB962C8B-B14F-4D97-AF65-F5344CB8AC3E}">
        <p14:creationId xmlns:p14="http://schemas.microsoft.com/office/powerpoint/2010/main" val="2433666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1BD74-CF41-453F-868E-933FE5B75CB0}"/>
              </a:ext>
            </a:extLst>
          </p:cNvPr>
          <p:cNvSpPr>
            <a:spLocks noGrp="1"/>
          </p:cNvSpPr>
          <p:nvPr>
            <p:ph type="ctrTitle"/>
          </p:nvPr>
        </p:nvSpPr>
        <p:spPr/>
        <p:txBody>
          <a:bodyPr/>
          <a:lstStyle/>
          <a:p>
            <a:r>
              <a:rPr lang="de-DE" dirty="0"/>
              <a:t>Vorgehen &amp; Ziele</a:t>
            </a:r>
          </a:p>
        </p:txBody>
      </p:sp>
      <p:sp>
        <p:nvSpPr>
          <p:cNvPr id="3" name="Untertitel 2">
            <a:extLst>
              <a:ext uri="{FF2B5EF4-FFF2-40B4-BE49-F238E27FC236}">
                <a16:creationId xmlns:a16="http://schemas.microsoft.com/office/drawing/2014/main" id="{66D8573E-43FF-4F4B-AD8D-FADCDA2C780D}"/>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2054318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920989-D037-4F4A-9485-C0401BC3F299}"/>
              </a:ext>
            </a:extLst>
          </p:cNvPr>
          <p:cNvSpPr>
            <a:spLocks noGrp="1"/>
          </p:cNvSpPr>
          <p:nvPr>
            <p:ph type="title"/>
          </p:nvPr>
        </p:nvSpPr>
        <p:spPr/>
        <p:txBody>
          <a:bodyPr/>
          <a:lstStyle/>
          <a:p>
            <a:r>
              <a:rPr lang="de-DE" dirty="0"/>
              <a:t>Vorgehen &amp; Ziele</a:t>
            </a:r>
          </a:p>
        </p:txBody>
      </p:sp>
      <p:sp>
        <p:nvSpPr>
          <p:cNvPr id="3" name="Foliennummernplatzhalter 2">
            <a:extLst>
              <a:ext uri="{FF2B5EF4-FFF2-40B4-BE49-F238E27FC236}">
                <a16:creationId xmlns:a16="http://schemas.microsoft.com/office/drawing/2014/main" id="{042239B7-2EE4-B84F-A52D-C71AA68A6139}"/>
              </a:ext>
            </a:extLst>
          </p:cNvPr>
          <p:cNvSpPr>
            <a:spLocks noGrp="1"/>
          </p:cNvSpPr>
          <p:nvPr>
            <p:ph type="sldNum" sz="quarter" idx="4"/>
          </p:nvPr>
        </p:nvSpPr>
        <p:spPr/>
        <p:txBody>
          <a:bodyPr/>
          <a:lstStyle/>
          <a:p>
            <a:fld id="{89923B7D-8708-48E0-9D6D-46966A4832A7}" type="slidenum">
              <a:rPr lang="de-DE" smtClean="0"/>
              <a:pPr/>
              <a:t>11</a:t>
            </a:fld>
            <a:endParaRPr lang="de-DE" dirty="0"/>
          </a:p>
        </p:txBody>
      </p:sp>
      <p:sp>
        <p:nvSpPr>
          <p:cNvPr id="4" name="Inhaltsplatzhalter 3">
            <a:extLst>
              <a:ext uri="{FF2B5EF4-FFF2-40B4-BE49-F238E27FC236}">
                <a16:creationId xmlns:a16="http://schemas.microsoft.com/office/drawing/2014/main" id="{9D832117-CB21-C14A-9893-1BD27636CD99}"/>
              </a:ext>
            </a:extLst>
          </p:cNvPr>
          <p:cNvSpPr>
            <a:spLocks noGrp="1"/>
          </p:cNvSpPr>
          <p:nvPr>
            <p:ph sz="quarter" idx="10"/>
          </p:nvPr>
        </p:nvSpPr>
        <p:spPr/>
        <p:txBody>
          <a:bodyPr/>
          <a:lstStyle/>
          <a:p>
            <a:r>
              <a:rPr lang="de-DE" dirty="0"/>
              <a:t>Design Science Research </a:t>
            </a:r>
            <a:r>
              <a:rPr lang="de-DE" sz="1000" dirty="0"/>
              <a:t>(</a:t>
            </a:r>
            <a:r>
              <a:rPr lang="de-DE" sz="1000" dirty="0" err="1"/>
              <a:t>Hevner</a:t>
            </a:r>
            <a:r>
              <a:rPr lang="de-DE" sz="1000" dirty="0"/>
              <a:t> et al., 2004)</a:t>
            </a:r>
            <a:endParaRPr lang="de-DE" dirty="0"/>
          </a:p>
        </p:txBody>
      </p:sp>
      <p:graphicFrame>
        <p:nvGraphicFramePr>
          <p:cNvPr id="7" name="Inhaltsplatzhalter 6">
            <a:extLst>
              <a:ext uri="{FF2B5EF4-FFF2-40B4-BE49-F238E27FC236}">
                <a16:creationId xmlns:a16="http://schemas.microsoft.com/office/drawing/2014/main" id="{F1DC294F-0C6E-1940-BF67-96D47EA8E8B1}"/>
              </a:ext>
            </a:extLst>
          </p:cNvPr>
          <p:cNvGraphicFramePr>
            <a:graphicFrameLocks noGrp="1"/>
          </p:cNvGraphicFramePr>
          <p:nvPr>
            <p:ph idx="1"/>
          </p:nvPr>
        </p:nvGraphicFramePr>
        <p:xfrm>
          <a:off x="540588" y="1526239"/>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4423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13EECF-512B-C444-80BC-146683610C7B}"/>
              </a:ext>
            </a:extLst>
          </p:cNvPr>
          <p:cNvSpPr>
            <a:spLocks noGrp="1"/>
          </p:cNvSpPr>
          <p:nvPr>
            <p:ph type="title"/>
          </p:nvPr>
        </p:nvSpPr>
        <p:spPr/>
        <p:txBody>
          <a:bodyPr/>
          <a:lstStyle/>
          <a:p>
            <a:r>
              <a:rPr lang="de-DE" dirty="0"/>
              <a:t>Vorgehen &amp; Ziele</a:t>
            </a:r>
          </a:p>
        </p:txBody>
      </p:sp>
      <p:sp>
        <p:nvSpPr>
          <p:cNvPr id="3" name="Foliennummernplatzhalter 2">
            <a:extLst>
              <a:ext uri="{FF2B5EF4-FFF2-40B4-BE49-F238E27FC236}">
                <a16:creationId xmlns:a16="http://schemas.microsoft.com/office/drawing/2014/main" id="{70B10627-0266-664E-BAF6-24397FF2498C}"/>
              </a:ext>
            </a:extLst>
          </p:cNvPr>
          <p:cNvSpPr>
            <a:spLocks noGrp="1"/>
          </p:cNvSpPr>
          <p:nvPr>
            <p:ph type="sldNum" sz="quarter" idx="4"/>
          </p:nvPr>
        </p:nvSpPr>
        <p:spPr/>
        <p:txBody>
          <a:bodyPr/>
          <a:lstStyle/>
          <a:p>
            <a:fld id="{89923B7D-8708-48E0-9D6D-46966A4832A7}" type="slidenum">
              <a:rPr lang="de-DE" smtClean="0"/>
              <a:pPr/>
              <a:t>12</a:t>
            </a:fld>
            <a:endParaRPr lang="de-DE" dirty="0"/>
          </a:p>
        </p:txBody>
      </p:sp>
      <p:sp>
        <p:nvSpPr>
          <p:cNvPr id="4" name="Inhaltsplatzhalter 3">
            <a:extLst>
              <a:ext uri="{FF2B5EF4-FFF2-40B4-BE49-F238E27FC236}">
                <a16:creationId xmlns:a16="http://schemas.microsoft.com/office/drawing/2014/main" id="{E46F854F-DA04-4D4D-9796-C782BA4EFFF5}"/>
              </a:ext>
            </a:extLst>
          </p:cNvPr>
          <p:cNvSpPr>
            <a:spLocks noGrp="1"/>
          </p:cNvSpPr>
          <p:nvPr>
            <p:ph sz="quarter" idx="10"/>
          </p:nvPr>
        </p:nvSpPr>
        <p:spPr/>
        <p:txBody>
          <a:bodyPr/>
          <a:lstStyle/>
          <a:p>
            <a:r>
              <a:rPr lang="de-DE" dirty="0"/>
              <a:t>Design Science Research </a:t>
            </a:r>
            <a:r>
              <a:rPr lang="de-DE" sz="1000" dirty="0"/>
              <a:t>(</a:t>
            </a:r>
            <a:r>
              <a:rPr lang="de-DE" sz="1000" dirty="0" err="1"/>
              <a:t>Hevner</a:t>
            </a:r>
            <a:r>
              <a:rPr lang="de-DE" sz="1000" dirty="0"/>
              <a:t> et al., 2004)</a:t>
            </a:r>
            <a:endParaRPr lang="de-DE" dirty="0"/>
          </a:p>
        </p:txBody>
      </p:sp>
      <p:graphicFrame>
        <p:nvGraphicFramePr>
          <p:cNvPr id="6" name="Inhaltsplatzhalter 5">
            <a:extLst>
              <a:ext uri="{FF2B5EF4-FFF2-40B4-BE49-F238E27FC236}">
                <a16:creationId xmlns:a16="http://schemas.microsoft.com/office/drawing/2014/main" id="{88C200EE-AF89-DD4D-9BB5-9E8248E45A4F}"/>
              </a:ext>
            </a:extLst>
          </p:cNvPr>
          <p:cNvGraphicFramePr>
            <a:graphicFrameLocks noGrp="1"/>
          </p:cNvGraphicFramePr>
          <p:nvPr>
            <p:ph idx="1"/>
          </p:nvPr>
        </p:nvGraphicFramePr>
        <p:xfrm>
          <a:off x="540588" y="1526239"/>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feld 4">
            <a:extLst>
              <a:ext uri="{FF2B5EF4-FFF2-40B4-BE49-F238E27FC236}">
                <a16:creationId xmlns:a16="http://schemas.microsoft.com/office/drawing/2014/main" id="{A1BD82FB-7410-F846-AB8D-931255F3BFC8}"/>
              </a:ext>
            </a:extLst>
          </p:cNvPr>
          <p:cNvSpPr txBox="1"/>
          <p:nvPr/>
        </p:nvSpPr>
        <p:spPr>
          <a:xfrm>
            <a:off x="7398588" y="4343400"/>
            <a:ext cx="3657600" cy="246221"/>
          </a:xfrm>
          <a:prstGeom prst="rect">
            <a:avLst/>
          </a:prstGeom>
          <a:noFill/>
        </p:spPr>
        <p:txBody>
          <a:bodyPr wrap="square" rtlCol="0">
            <a:spAutoFit/>
          </a:bodyPr>
          <a:lstStyle/>
          <a:p>
            <a:pPr algn="r"/>
            <a:r>
              <a:rPr lang="de-DE" sz="1000" dirty="0"/>
              <a:t>(Wilde und Hess, 2007)</a:t>
            </a:r>
          </a:p>
        </p:txBody>
      </p:sp>
    </p:spTree>
    <p:extLst>
      <p:ext uri="{BB962C8B-B14F-4D97-AF65-F5344CB8AC3E}">
        <p14:creationId xmlns:p14="http://schemas.microsoft.com/office/powerpoint/2010/main" val="2204037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1BD74-CF41-453F-868E-933FE5B75CB0}"/>
              </a:ext>
            </a:extLst>
          </p:cNvPr>
          <p:cNvSpPr>
            <a:spLocks noGrp="1"/>
          </p:cNvSpPr>
          <p:nvPr>
            <p:ph type="ctrTitle"/>
          </p:nvPr>
        </p:nvSpPr>
        <p:spPr/>
        <p:txBody>
          <a:bodyPr/>
          <a:lstStyle/>
          <a:p>
            <a:r>
              <a:rPr lang="de-DE" dirty="0"/>
              <a:t>Lösung</a:t>
            </a:r>
          </a:p>
        </p:txBody>
      </p:sp>
      <p:sp>
        <p:nvSpPr>
          <p:cNvPr id="3" name="Untertitel 2">
            <a:extLst>
              <a:ext uri="{FF2B5EF4-FFF2-40B4-BE49-F238E27FC236}">
                <a16:creationId xmlns:a16="http://schemas.microsoft.com/office/drawing/2014/main" id="{66D8573E-43FF-4F4B-AD8D-FADCDA2C780D}"/>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3123519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0F61C8-8BE2-412D-87B4-C3EA01746BE8}"/>
              </a:ext>
            </a:extLst>
          </p:cNvPr>
          <p:cNvSpPr>
            <a:spLocks noGrp="1"/>
          </p:cNvSpPr>
          <p:nvPr>
            <p:ph type="title"/>
          </p:nvPr>
        </p:nvSpPr>
        <p:spPr/>
        <p:txBody>
          <a:bodyPr/>
          <a:lstStyle/>
          <a:p>
            <a:r>
              <a:rPr lang="de-DE" dirty="0"/>
              <a:t>Lösung</a:t>
            </a:r>
          </a:p>
        </p:txBody>
      </p:sp>
      <p:sp>
        <p:nvSpPr>
          <p:cNvPr id="6" name="Inhaltsplatzhalter 5">
            <a:extLst>
              <a:ext uri="{FF2B5EF4-FFF2-40B4-BE49-F238E27FC236}">
                <a16:creationId xmlns:a16="http://schemas.microsoft.com/office/drawing/2014/main" id="{3C931537-A535-4D18-87A1-D739A240DDDF}"/>
              </a:ext>
            </a:extLst>
          </p:cNvPr>
          <p:cNvSpPr>
            <a:spLocks noGrp="1"/>
          </p:cNvSpPr>
          <p:nvPr>
            <p:ph sz="quarter" idx="10"/>
          </p:nvPr>
        </p:nvSpPr>
        <p:spPr/>
        <p:txBody>
          <a:bodyPr/>
          <a:lstStyle/>
          <a:p>
            <a:r>
              <a:rPr lang="de-DE" dirty="0"/>
              <a:t>SWOT-Analyse</a:t>
            </a:r>
          </a:p>
        </p:txBody>
      </p:sp>
      <p:pic>
        <p:nvPicPr>
          <p:cNvPr id="3" name="Inhaltsplatzhalter 2" descr="Ein Bild, das Screenshot, Zeichnung enthält.&#10;&#10;Automatisch generierte Beschreibung">
            <a:extLst>
              <a:ext uri="{FF2B5EF4-FFF2-40B4-BE49-F238E27FC236}">
                <a16:creationId xmlns:a16="http://schemas.microsoft.com/office/drawing/2014/main" id="{7737C931-0A97-419B-B1B4-8A2ACEA504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8581" y="1525588"/>
            <a:ext cx="8001114" cy="4351337"/>
          </a:xfrm>
        </p:spPr>
      </p:pic>
      <p:sp>
        <p:nvSpPr>
          <p:cNvPr id="5" name="Foliennummernplatzhalter 2">
            <a:extLst>
              <a:ext uri="{FF2B5EF4-FFF2-40B4-BE49-F238E27FC236}">
                <a16:creationId xmlns:a16="http://schemas.microsoft.com/office/drawing/2014/main" id="{974DB1A9-14A9-4DB9-9823-E06920C3D5D0}"/>
              </a:ext>
            </a:extLst>
          </p:cNvPr>
          <p:cNvSpPr>
            <a:spLocks noGrp="1"/>
          </p:cNvSpPr>
          <p:nvPr>
            <p:ph type="sldNum" sz="quarter" idx="4"/>
          </p:nvPr>
        </p:nvSpPr>
        <p:spPr>
          <a:xfrm>
            <a:off x="11256755" y="6356350"/>
            <a:ext cx="647698" cy="365125"/>
          </a:xfrm>
        </p:spPr>
        <p:txBody>
          <a:bodyPr/>
          <a:lstStyle/>
          <a:p>
            <a:fld id="{89923B7D-8708-48E0-9D6D-46966A4832A7}" type="slidenum">
              <a:rPr lang="de-DE" smtClean="0"/>
              <a:pPr/>
              <a:t>14</a:t>
            </a:fld>
            <a:endParaRPr lang="de-DE" dirty="0"/>
          </a:p>
        </p:txBody>
      </p:sp>
      <p:sp>
        <p:nvSpPr>
          <p:cNvPr id="7" name="Textfeld 6">
            <a:extLst>
              <a:ext uri="{FF2B5EF4-FFF2-40B4-BE49-F238E27FC236}">
                <a16:creationId xmlns:a16="http://schemas.microsoft.com/office/drawing/2014/main" id="{27E66EB7-F0E3-4019-B36D-3307EA906551}"/>
              </a:ext>
            </a:extLst>
          </p:cNvPr>
          <p:cNvSpPr txBox="1"/>
          <p:nvPr/>
        </p:nvSpPr>
        <p:spPr>
          <a:xfrm>
            <a:off x="7371657" y="5770257"/>
            <a:ext cx="3657600" cy="246221"/>
          </a:xfrm>
          <a:prstGeom prst="rect">
            <a:avLst/>
          </a:prstGeom>
          <a:noFill/>
        </p:spPr>
        <p:txBody>
          <a:bodyPr wrap="square" rtlCol="0">
            <a:spAutoFit/>
          </a:bodyPr>
          <a:lstStyle/>
          <a:p>
            <a:pPr algn="r"/>
            <a:r>
              <a:rPr lang="de-DE" sz="1000" dirty="0"/>
              <a:t>(eigene Darstellung)</a:t>
            </a:r>
          </a:p>
        </p:txBody>
      </p:sp>
    </p:spTree>
    <p:extLst>
      <p:ext uri="{BB962C8B-B14F-4D97-AF65-F5344CB8AC3E}">
        <p14:creationId xmlns:p14="http://schemas.microsoft.com/office/powerpoint/2010/main" val="184015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Inhaltsplatzhalter 7">
            <a:extLst>
              <a:ext uri="{FF2B5EF4-FFF2-40B4-BE49-F238E27FC236}">
                <a16:creationId xmlns:a16="http://schemas.microsoft.com/office/drawing/2014/main" id="{81F181CD-5DA7-4BBA-A66D-1FFEFF42E8B1}"/>
              </a:ext>
            </a:extLst>
          </p:cNvPr>
          <p:cNvSpPr>
            <a:spLocks noGrp="1"/>
          </p:cNvSpPr>
          <p:nvPr>
            <p:ph sz="half" idx="1"/>
          </p:nvPr>
        </p:nvSpPr>
        <p:spPr/>
        <p:txBody>
          <a:bodyPr>
            <a:normAutofit/>
          </a:bodyPr>
          <a:lstStyle/>
          <a:p>
            <a:r>
              <a:rPr lang="de-DE" dirty="0"/>
              <a:t>Ethereum</a:t>
            </a:r>
          </a:p>
          <a:p>
            <a:pPr lvl="1"/>
            <a:r>
              <a:rPr lang="de-DE" dirty="0"/>
              <a:t>Open Source Lösung</a:t>
            </a:r>
          </a:p>
          <a:p>
            <a:pPr lvl="1"/>
            <a:r>
              <a:rPr lang="de-DE" dirty="0"/>
              <a:t>erste Smart </a:t>
            </a:r>
            <a:r>
              <a:rPr lang="de-DE" dirty="0" err="1"/>
              <a:t>Contract</a:t>
            </a:r>
            <a:r>
              <a:rPr lang="de-DE" dirty="0"/>
              <a:t> Plattform</a:t>
            </a:r>
          </a:p>
          <a:p>
            <a:pPr lvl="1"/>
            <a:r>
              <a:rPr lang="de-DE" dirty="0"/>
              <a:t>Public und </a:t>
            </a:r>
            <a:r>
              <a:rPr lang="de-DE" dirty="0" err="1"/>
              <a:t>Permissionless</a:t>
            </a:r>
            <a:endParaRPr lang="de-DE" dirty="0"/>
          </a:p>
          <a:p>
            <a:r>
              <a:rPr lang="de-DE" dirty="0" err="1"/>
              <a:t>Hyperledger</a:t>
            </a:r>
            <a:endParaRPr lang="de-DE" dirty="0"/>
          </a:p>
          <a:p>
            <a:pPr lvl="1"/>
            <a:r>
              <a:rPr lang="de-DE" dirty="0"/>
              <a:t>Open Source Lösung</a:t>
            </a:r>
          </a:p>
          <a:p>
            <a:pPr lvl="1"/>
            <a:r>
              <a:rPr lang="de-DE" dirty="0"/>
              <a:t>Framework</a:t>
            </a:r>
          </a:p>
          <a:p>
            <a:pPr lvl="1"/>
            <a:r>
              <a:rPr lang="de-DE" dirty="0"/>
              <a:t>Private und </a:t>
            </a:r>
            <a:r>
              <a:rPr lang="de-DE" dirty="0" err="1"/>
              <a:t>Permissioned</a:t>
            </a:r>
            <a:r>
              <a:rPr lang="de-DE" dirty="0"/>
              <a:t>/</a:t>
            </a:r>
            <a:r>
              <a:rPr lang="de-DE" dirty="0" err="1"/>
              <a:t>Consortial</a:t>
            </a:r>
            <a:endParaRPr lang="de-DE" dirty="0"/>
          </a:p>
        </p:txBody>
      </p:sp>
      <p:sp>
        <p:nvSpPr>
          <p:cNvPr id="6" name="Inhaltsplatzhalter 5">
            <a:extLst>
              <a:ext uri="{FF2B5EF4-FFF2-40B4-BE49-F238E27FC236}">
                <a16:creationId xmlns:a16="http://schemas.microsoft.com/office/drawing/2014/main" id="{3C931537-A535-4D18-87A1-D739A240DDDF}"/>
              </a:ext>
            </a:extLst>
          </p:cNvPr>
          <p:cNvSpPr>
            <a:spLocks noGrp="1"/>
          </p:cNvSpPr>
          <p:nvPr>
            <p:ph sz="half" idx="2"/>
          </p:nvPr>
        </p:nvSpPr>
        <p:spPr/>
        <p:txBody>
          <a:bodyPr/>
          <a:lstStyle/>
          <a:p>
            <a:r>
              <a:rPr lang="de-DE" dirty="0"/>
              <a:t>IOTA</a:t>
            </a:r>
          </a:p>
          <a:p>
            <a:pPr lvl="1"/>
            <a:r>
              <a:rPr lang="de-DE" dirty="0" err="1"/>
              <a:t>Semi</a:t>
            </a:r>
            <a:r>
              <a:rPr lang="de-DE" dirty="0"/>
              <a:t> Open Source Lösung</a:t>
            </a:r>
          </a:p>
          <a:p>
            <a:pPr lvl="1"/>
            <a:r>
              <a:rPr lang="de-DE" dirty="0" err="1"/>
              <a:t>Machine-to-Machine</a:t>
            </a:r>
            <a:r>
              <a:rPr lang="de-DE" dirty="0"/>
              <a:t> Use-Case</a:t>
            </a:r>
          </a:p>
          <a:p>
            <a:pPr lvl="1"/>
            <a:r>
              <a:rPr lang="de-DE" dirty="0"/>
              <a:t>Public und </a:t>
            </a:r>
            <a:r>
              <a:rPr lang="de-DE" dirty="0" err="1"/>
              <a:t>Permissionless</a:t>
            </a:r>
            <a:endParaRPr lang="de-DE" dirty="0"/>
          </a:p>
          <a:p>
            <a:r>
              <a:rPr lang="de-DE" dirty="0"/>
              <a:t>Quorum</a:t>
            </a:r>
          </a:p>
          <a:p>
            <a:pPr lvl="1"/>
            <a:r>
              <a:rPr lang="de-DE" dirty="0"/>
              <a:t>Basiert auf Ethereum, entwickelt von JPMorgan Chase</a:t>
            </a:r>
          </a:p>
          <a:p>
            <a:pPr lvl="1"/>
            <a:r>
              <a:rPr lang="de-DE" dirty="0"/>
              <a:t>Schutz der Transaktions- und Vertragsdaten</a:t>
            </a:r>
          </a:p>
          <a:p>
            <a:pPr lvl="1"/>
            <a:r>
              <a:rPr lang="de-DE" dirty="0"/>
              <a:t>Private und </a:t>
            </a:r>
            <a:r>
              <a:rPr lang="de-DE" dirty="0" err="1"/>
              <a:t>Permissioned</a:t>
            </a:r>
            <a:endParaRPr lang="de-DE" dirty="0"/>
          </a:p>
          <a:p>
            <a:endParaRPr lang="de-DE" dirty="0"/>
          </a:p>
        </p:txBody>
      </p:sp>
      <p:sp>
        <p:nvSpPr>
          <p:cNvPr id="4" name="Titel 3">
            <a:extLst>
              <a:ext uri="{FF2B5EF4-FFF2-40B4-BE49-F238E27FC236}">
                <a16:creationId xmlns:a16="http://schemas.microsoft.com/office/drawing/2014/main" id="{850F61C8-8BE2-412D-87B4-C3EA01746BE8}"/>
              </a:ext>
            </a:extLst>
          </p:cNvPr>
          <p:cNvSpPr>
            <a:spLocks noGrp="1"/>
          </p:cNvSpPr>
          <p:nvPr>
            <p:ph type="title"/>
          </p:nvPr>
        </p:nvSpPr>
        <p:spPr/>
        <p:txBody>
          <a:bodyPr/>
          <a:lstStyle/>
          <a:p>
            <a:r>
              <a:rPr lang="de-DE" dirty="0"/>
              <a:t>Lösung</a:t>
            </a:r>
          </a:p>
        </p:txBody>
      </p:sp>
      <p:sp>
        <p:nvSpPr>
          <p:cNvPr id="9" name="Foliennummernplatzhalter 2">
            <a:extLst>
              <a:ext uri="{FF2B5EF4-FFF2-40B4-BE49-F238E27FC236}">
                <a16:creationId xmlns:a16="http://schemas.microsoft.com/office/drawing/2014/main" id="{AFE249BE-4A77-42DA-919E-672CF41BF2B0}"/>
              </a:ext>
            </a:extLst>
          </p:cNvPr>
          <p:cNvSpPr txBox="1">
            <a:spLocks/>
          </p:cNvSpPr>
          <p:nvPr/>
        </p:nvSpPr>
        <p:spPr>
          <a:xfrm>
            <a:off x="11256755" y="6356350"/>
            <a:ext cx="647698" cy="365125"/>
          </a:xfrm>
          <a:prstGeom prst="rect">
            <a:avLst/>
          </a:prstGeom>
        </p:spPr>
        <p:txBody>
          <a:bodyPr vert="horz" lIns="91440" tIns="45720" rIns="91440" bIns="45720" rtlCol="0" anchor="ctr"/>
          <a:lstStyle>
            <a:defPPr>
              <a:defRPr lang="de-DE"/>
            </a:defPPr>
            <a:lvl1pPr algn="ctr">
              <a:defRPr sz="1050" b="1" spc="300">
                <a:solidFill>
                  <a:schemeClr val="bg1">
                    <a:lumMod val="65000"/>
                  </a:schemeClr>
                </a:solidFill>
                <a:latin typeface="Montserrat" panose="00000500000000000000"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9923B7D-8708-48E0-9D6D-46966A4832A7}" type="slidenum">
              <a:rPr lang="de-DE"/>
              <a:pPr/>
              <a:t>15</a:t>
            </a:fld>
            <a:endParaRPr lang="de-DE" dirty="0"/>
          </a:p>
        </p:txBody>
      </p:sp>
      <p:sp>
        <p:nvSpPr>
          <p:cNvPr id="5" name="Inhaltsplatzhalter 4">
            <a:extLst>
              <a:ext uri="{FF2B5EF4-FFF2-40B4-BE49-F238E27FC236}">
                <a16:creationId xmlns:a16="http://schemas.microsoft.com/office/drawing/2014/main" id="{DA7B9155-4685-4164-96CE-BE46C541D713}"/>
              </a:ext>
            </a:extLst>
          </p:cNvPr>
          <p:cNvSpPr>
            <a:spLocks noGrp="1"/>
          </p:cNvSpPr>
          <p:nvPr>
            <p:ph sz="quarter" idx="13"/>
          </p:nvPr>
        </p:nvSpPr>
        <p:spPr>
          <a:xfrm>
            <a:off x="540679" y="842400"/>
            <a:ext cx="10515600" cy="407987"/>
          </a:xfrm>
        </p:spPr>
        <p:txBody>
          <a:bodyPr/>
          <a:lstStyle/>
          <a:p>
            <a:r>
              <a:rPr lang="de-DE" sz="3000" dirty="0"/>
              <a:t>Nutzwertanalyse</a:t>
            </a:r>
          </a:p>
        </p:txBody>
      </p:sp>
    </p:spTree>
    <p:extLst>
      <p:ext uri="{BB962C8B-B14F-4D97-AF65-F5344CB8AC3E}">
        <p14:creationId xmlns:p14="http://schemas.microsoft.com/office/powerpoint/2010/main" val="3151173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0F61C8-8BE2-412D-87B4-C3EA01746BE8}"/>
              </a:ext>
            </a:extLst>
          </p:cNvPr>
          <p:cNvSpPr>
            <a:spLocks noGrp="1"/>
          </p:cNvSpPr>
          <p:nvPr>
            <p:ph type="title"/>
          </p:nvPr>
        </p:nvSpPr>
        <p:spPr/>
        <p:txBody>
          <a:bodyPr/>
          <a:lstStyle/>
          <a:p>
            <a:r>
              <a:rPr lang="de-DE" dirty="0"/>
              <a:t>Lösung</a:t>
            </a:r>
          </a:p>
        </p:txBody>
      </p:sp>
      <p:sp>
        <p:nvSpPr>
          <p:cNvPr id="5" name="Foliennummernplatzhalter 2">
            <a:extLst>
              <a:ext uri="{FF2B5EF4-FFF2-40B4-BE49-F238E27FC236}">
                <a16:creationId xmlns:a16="http://schemas.microsoft.com/office/drawing/2014/main" id="{BFA1174C-B57B-4366-9577-C4DCCA93EFD0}"/>
              </a:ext>
            </a:extLst>
          </p:cNvPr>
          <p:cNvSpPr>
            <a:spLocks noGrp="1"/>
          </p:cNvSpPr>
          <p:nvPr>
            <p:ph type="sldNum" sz="quarter" idx="4"/>
          </p:nvPr>
        </p:nvSpPr>
        <p:spPr>
          <a:xfrm>
            <a:off x="11256755" y="6356350"/>
            <a:ext cx="647698" cy="365125"/>
          </a:xfrm>
        </p:spPr>
        <p:txBody>
          <a:bodyPr/>
          <a:lstStyle/>
          <a:p>
            <a:fld id="{89923B7D-8708-48E0-9D6D-46966A4832A7}" type="slidenum">
              <a:rPr lang="de-DE" smtClean="0"/>
              <a:pPr/>
              <a:t>16</a:t>
            </a:fld>
            <a:endParaRPr lang="de-DE" dirty="0"/>
          </a:p>
        </p:txBody>
      </p:sp>
      <p:pic>
        <p:nvPicPr>
          <p:cNvPr id="8" name="Inhaltsplatzhalter 7">
            <a:extLst>
              <a:ext uri="{FF2B5EF4-FFF2-40B4-BE49-F238E27FC236}">
                <a16:creationId xmlns:a16="http://schemas.microsoft.com/office/drawing/2014/main" id="{E5F05E4C-DF87-4C1A-B054-2F4F8F88A561}"/>
              </a:ext>
            </a:extLst>
          </p:cNvPr>
          <p:cNvPicPr>
            <a:picLocks noGrp="1" noChangeAspect="1"/>
          </p:cNvPicPr>
          <p:nvPr>
            <p:ph idx="1"/>
          </p:nvPr>
        </p:nvPicPr>
        <p:blipFill>
          <a:blip r:embed="rId2"/>
          <a:stretch>
            <a:fillRect/>
          </a:stretch>
        </p:blipFill>
        <p:spPr>
          <a:xfrm>
            <a:off x="1215182" y="1525588"/>
            <a:ext cx="9167911" cy="4351337"/>
          </a:xfrm>
          <a:prstGeom prst="rect">
            <a:avLst/>
          </a:prstGeom>
        </p:spPr>
      </p:pic>
      <p:sp>
        <p:nvSpPr>
          <p:cNvPr id="11" name="Inhaltsplatzhalter 10">
            <a:extLst>
              <a:ext uri="{FF2B5EF4-FFF2-40B4-BE49-F238E27FC236}">
                <a16:creationId xmlns:a16="http://schemas.microsoft.com/office/drawing/2014/main" id="{27241248-2A92-4CF2-919A-58033DBC51BF}"/>
              </a:ext>
            </a:extLst>
          </p:cNvPr>
          <p:cNvSpPr>
            <a:spLocks noGrp="1"/>
          </p:cNvSpPr>
          <p:nvPr>
            <p:ph sz="quarter" idx="10"/>
          </p:nvPr>
        </p:nvSpPr>
        <p:spPr/>
        <p:txBody>
          <a:bodyPr/>
          <a:lstStyle/>
          <a:p>
            <a:r>
              <a:rPr lang="de-DE" dirty="0"/>
              <a:t>Nutzwertanalyse</a:t>
            </a:r>
          </a:p>
        </p:txBody>
      </p:sp>
    </p:spTree>
    <p:extLst>
      <p:ext uri="{BB962C8B-B14F-4D97-AF65-F5344CB8AC3E}">
        <p14:creationId xmlns:p14="http://schemas.microsoft.com/office/powerpoint/2010/main" val="3560535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0F61C8-8BE2-412D-87B4-C3EA01746BE8}"/>
              </a:ext>
            </a:extLst>
          </p:cNvPr>
          <p:cNvSpPr>
            <a:spLocks noGrp="1"/>
          </p:cNvSpPr>
          <p:nvPr>
            <p:ph type="title"/>
          </p:nvPr>
        </p:nvSpPr>
        <p:spPr/>
        <p:txBody>
          <a:bodyPr/>
          <a:lstStyle/>
          <a:p>
            <a:r>
              <a:rPr lang="de-DE" dirty="0"/>
              <a:t>Lösung</a:t>
            </a:r>
          </a:p>
        </p:txBody>
      </p:sp>
      <p:sp>
        <p:nvSpPr>
          <p:cNvPr id="6" name="Inhaltsplatzhalter 5">
            <a:extLst>
              <a:ext uri="{FF2B5EF4-FFF2-40B4-BE49-F238E27FC236}">
                <a16:creationId xmlns:a16="http://schemas.microsoft.com/office/drawing/2014/main" id="{3C931537-A535-4D18-87A1-D739A240DDDF}"/>
              </a:ext>
            </a:extLst>
          </p:cNvPr>
          <p:cNvSpPr>
            <a:spLocks noGrp="1"/>
          </p:cNvSpPr>
          <p:nvPr>
            <p:ph sz="quarter" idx="10"/>
          </p:nvPr>
        </p:nvSpPr>
        <p:spPr/>
        <p:txBody>
          <a:bodyPr/>
          <a:lstStyle/>
          <a:p>
            <a:r>
              <a:rPr lang="de-DE" dirty="0"/>
              <a:t>Warenströme</a:t>
            </a:r>
          </a:p>
        </p:txBody>
      </p:sp>
      <p:pic>
        <p:nvPicPr>
          <p:cNvPr id="3" name="Inhaltsplatzhalter 2" descr="Ein Bild, das Screenshot enthält.&#10;&#10;Automatisch generierte Beschreibung">
            <a:extLst>
              <a:ext uri="{FF2B5EF4-FFF2-40B4-BE49-F238E27FC236}">
                <a16:creationId xmlns:a16="http://schemas.microsoft.com/office/drawing/2014/main" id="{A48364E5-5988-46C6-8ED3-6BC669FD52D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1338" y="2321136"/>
            <a:ext cx="10515600" cy="2760240"/>
          </a:xfrm>
        </p:spPr>
      </p:pic>
      <p:sp>
        <p:nvSpPr>
          <p:cNvPr id="5" name="Foliennummernplatzhalter 2">
            <a:extLst>
              <a:ext uri="{FF2B5EF4-FFF2-40B4-BE49-F238E27FC236}">
                <a16:creationId xmlns:a16="http://schemas.microsoft.com/office/drawing/2014/main" id="{7A26B31F-C720-42F5-A094-5543CD55E13C}"/>
              </a:ext>
            </a:extLst>
          </p:cNvPr>
          <p:cNvSpPr>
            <a:spLocks noGrp="1"/>
          </p:cNvSpPr>
          <p:nvPr>
            <p:ph type="sldNum" sz="quarter" idx="4"/>
          </p:nvPr>
        </p:nvSpPr>
        <p:spPr>
          <a:xfrm>
            <a:off x="11256755" y="6356350"/>
            <a:ext cx="647698" cy="365125"/>
          </a:xfrm>
        </p:spPr>
        <p:txBody>
          <a:bodyPr/>
          <a:lstStyle/>
          <a:p>
            <a:fld id="{89923B7D-8708-48E0-9D6D-46966A4832A7}" type="slidenum">
              <a:rPr lang="de-DE" smtClean="0"/>
              <a:pPr/>
              <a:t>17</a:t>
            </a:fld>
            <a:endParaRPr lang="de-DE" dirty="0"/>
          </a:p>
        </p:txBody>
      </p:sp>
      <p:sp>
        <p:nvSpPr>
          <p:cNvPr id="8" name="Textfeld 7">
            <a:extLst>
              <a:ext uri="{FF2B5EF4-FFF2-40B4-BE49-F238E27FC236}">
                <a16:creationId xmlns:a16="http://schemas.microsoft.com/office/drawing/2014/main" id="{AADF429E-2011-4DCD-8497-91FB25B93102}"/>
              </a:ext>
            </a:extLst>
          </p:cNvPr>
          <p:cNvSpPr txBox="1"/>
          <p:nvPr/>
        </p:nvSpPr>
        <p:spPr>
          <a:xfrm>
            <a:off x="6515100" y="5770257"/>
            <a:ext cx="4514157" cy="246221"/>
          </a:xfrm>
          <a:prstGeom prst="rect">
            <a:avLst/>
          </a:prstGeom>
          <a:noFill/>
        </p:spPr>
        <p:txBody>
          <a:bodyPr wrap="square" rtlCol="0">
            <a:spAutoFit/>
          </a:bodyPr>
          <a:lstStyle/>
          <a:p>
            <a:pPr algn="r"/>
            <a:r>
              <a:rPr lang="de-DE" sz="1000" dirty="0"/>
              <a:t>(eigene Darstellung </a:t>
            </a:r>
            <a:r>
              <a:rPr lang="da-DK" sz="1000" dirty="0"/>
              <a:t>nach Beck (2008); Petersen et al. (2010); Voss et al. (2010)</a:t>
            </a:r>
            <a:r>
              <a:rPr lang="de-DE" sz="1000" dirty="0"/>
              <a:t>)</a:t>
            </a:r>
          </a:p>
        </p:txBody>
      </p:sp>
    </p:spTree>
    <p:extLst>
      <p:ext uri="{BB962C8B-B14F-4D97-AF65-F5344CB8AC3E}">
        <p14:creationId xmlns:p14="http://schemas.microsoft.com/office/powerpoint/2010/main" val="170414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0F61C8-8BE2-412D-87B4-C3EA01746BE8}"/>
              </a:ext>
            </a:extLst>
          </p:cNvPr>
          <p:cNvSpPr>
            <a:spLocks noGrp="1"/>
          </p:cNvSpPr>
          <p:nvPr>
            <p:ph type="title"/>
          </p:nvPr>
        </p:nvSpPr>
        <p:spPr/>
        <p:txBody>
          <a:bodyPr/>
          <a:lstStyle/>
          <a:p>
            <a:r>
              <a:rPr lang="de-DE" dirty="0"/>
              <a:t>Lösung</a:t>
            </a:r>
          </a:p>
        </p:txBody>
      </p:sp>
      <p:sp>
        <p:nvSpPr>
          <p:cNvPr id="6" name="Inhaltsplatzhalter 5">
            <a:extLst>
              <a:ext uri="{FF2B5EF4-FFF2-40B4-BE49-F238E27FC236}">
                <a16:creationId xmlns:a16="http://schemas.microsoft.com/office/drawing/2014/main" id="{3C931537-A535-4D18-87A1-D739A240DDDF}"/>
              </a:ext>
            </a:extLst>
          </p:cNvPr>
          <p:cNvSpPr>
            <a:spLocks noGrp="1"/>
          </p:cNvSpPr>
          <p:nvPr>
            <p:ph sz="quarter" idx="10"/>
          </p:nvPr>
        </p:nvSpPr>
        <p:spPr/>
        <p:txBody>
          <a:bodyPr/>
          <a:lstStyle/>
          <a:p>
            <a:r>
              <a:rPr lang="de-DE" dirty="0"/>
              <a:t>Datenströme</a:t>
            </a:r>
          </a:p>
        </p:txBody>
      </p:sp>
      <p:pic>
        <p:nvPicPr>
          <p:cNvPr id="3" name="Inhaltsplatzhalter 2" descr="Ein Bild, das Screenshot enthält.&#10;&#10;Automatisch generierte Beschreibung">
            <a:extLst>
              <a:ext uri="{FF2B5EF4-FFF2-40B4-BE49-F238E27FC236}">
                <a16:creationId xmlns:a16="http://schemas.microsoft.com/office/drawing/2014/main" id="{3349BF10-244E-43BE-98D7-5A507A52B78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41500" y="2043906"/>
            <a:ext cx="7915275" cy="3314700"/>
          </a:xfrm>
        </p:spPr>
      </p:pic>
      <p:sp>
        <p:nvSpPr>
          <p:cNvPr id="5" name="Foliennummernplatzhalter 2">
            <a:extLst>
              <a:ext uri="{FF2B5EF4-FFF2-40B4-BE49-F238E27FC236}">
                <a16:creationId xmlns:a16="http://schemas.microsoft.com/office/drawing/2014/main" id="{817B0155-2D03-4ED3-A30A-E8E6CB631D52}"/>
              </a:ext>
            </a:extLst>
          </p:cNvPr>
          <p:cNvSpPr>
            <a:spLocks noGrp="1"/>
          </p:cNvSpPr>
          <p:nvPr>
            <p:ph type="sldNum" sz="quarter" idx="4"/>
          </p:nvPr>
        </p:nvSpPr>
        <p:spPr>
          <a:xfrm>
            <a:off x="11256755" y="6356350"/>
            <a:ext cx="647698" cy="365125"/>
          </a:xfrm>
        </p:spPr>
        <p:txBody>
          <a:bodyPr/>
          <a:lstStyle/>
          <a:p>
            <a:fld id="{89923B7D-8708-48E0-9D6D-46966A4832A7}" type="slidenum">
              <a:rPr lang="de-DE" smtClean="0"/>
              <a:pPr/>
              <a:t>18</a:t>
            </a:fld>
            <a:endParaRPr lang="de-DE" dirty="0"/>
          </a:p>
        </p:txBody>
      </p:sp>
      <p:sp>
        <p:nvSpPr>
          <p:cNvPr id="7" name="Textfeld 6">
            <a:extLst>
              <a:ext uri="{FF2B5EF4-FFF2-40B4-BE49-F238E27FC236}">
                <a16:creationId xmlns:a16="http://schemas.microsoft.com/office/drawing/2014/main" id="{E223E2A6-C6DB-4310-ABBC-ED72E4969C84}"/>
              </a:ext>
            </a:extLst>
          </p:cNvPr>
          <p:cNvSpPr txBox="1"/>
          <p:nvPr/>
        </p:nvSpPr>
        <p:spPr>
          <a:xfrm>
            <a:off x="6515100" y="5770257"/>
            <a:ext cx="4514157" cy="246221"/>
          </a:xfrm>
          <a:prstGeom prst="rect">
            <a:avLst/>
          </a:prstGeom>
          <a:noFill/>
        </p:spPr>
        <p:txBody>
          <a:bodyPr wrap="square" rtlCol="0">
            <a:spAutoFit/>
          </a:bodyPr>
          <a:lstStyle/>
          <a:p>
            <a:pPr algn="r"/>
            <a:r>
              <a:rPr lang="de-DE" sz="1000" dirty="0"/>
              <a:t>(eigene Darstellung </a:t>
            </a:r>
            <a:r>
              <a:rPr lang="da-DK" sz="1000" dirty="0"/>
              <a:t>nach Beck (2008); Petersen et al. (2010); Voss et al. (2010)</a:t>
            </a:r>
            <a:r>
              <a:rPr lang="de-DE" sz="1000" dirty="0"/>
              <a:t>)</a:t>
            </a:r>
          </a:p>
        </p:txBody>
      </p:sp>
    </p:spTree>
    <p:extLst>
      <p:ext uri="{BB962C8B-B14F-4D97-AF65-F5344CB8AC3E}">
        <p14:creationId xmlns:p14="http://schemas.microsoft.com/office/powerpoint/2010/main" val="4092377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0F61C8-8BE2-412D-87B4-C3EA01746BE8}"/>
              </a:ext>
            </a:extLst>
          </p:cNvPr>
          <p:cNvSpPr>
            <a:spLocks noGrp="1"/>
          </p:cNvSpPr>
          <p:nvPr>
            <p:ph type="title"/>
          </p:nvPr>
        </p:nvSpPr>
        <p:spPr/>
        <p:txBody>
          <a:bodyPr/>
          <a:lstStyle/>
          <a:p>
            <a:r>
              <a:rPr lang="de-DE" dirty="0"/>
              <a:t>Lösung</a:t>
            </a:r>
          </a:p>
        </p:txBody>
      </p:sp>
      <p:sp>
        <p:nvSpPr>
          <p:cNvPr id="6" name="Inhaltsplatzhalter 5">
            <a:extLst>
              <a:ext uri="{FF2B5EF4-FFF2-40B4-BE49-F238E27FC236}">
                <a16:creationId xmlns:a16="http://schemas.microsoft.com/office/drawing/2014/main" id="{3C931537-A535-4D18-87A1-D739A240DDDF}"/>
              </a:ext>
            </a:extLst>
          </p:cNvPr>
          <p:cNvSpPr>
            <a:spLocks noGrp="1"/>
          </p:cNvSpPr>
          <p:nvPr>
            <p:ph sz="quarter" idx="10"/>
          </p:nvPr>
        </p:nvSpPr>
        <p:spPr/>
        <p:txBody>
          <a:bodyPr/>
          <a:lstStyle/>
          <a:p>
            <a:r>
              <a:rPr lang="de-DE" dirty="0"/>
              <a:t>IST-Prozess</a:t>
            </a:r>
          </a:p>
        </p:txBody>
      </p:sp>
      <p:pic>
        <p:nvPicPr>
          <p:cNvPr id="10" name="Inhaltsplatzhalter 9">
            <a:extLst>
              <a:ext uri="{FF2B5EF4-FFF2-40B4-BE49-F238E27FC236}">
                <a16:creationId xmlns:a16="http://schemas.microsoft.com/office/drawing/2014/main" id="{09202F4B-3FC7-44DD-8D34-91BEA96221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44934" y="2105625"/>
            <a:ext cx="7708408" cy="3191262"/>
          </a:xfrm>
        </p:spPr>
      </p:pic>
      <p:sp>
        <p:nvSpPr>
          <p:cNvPr id="5" name="Foliennummernplatzhalter 2">
            <a:extLst>
              <a:ext uri="{FF2B5EF4-FFF2-40B4-BE49-F238E27FC236}">
                <a16:creationId xmlns:a16="http://schemas.microsoft.com/office/drawing/2014/main" id="{0DC6E0ED-D23D-42B0-8F8F-711C89874F0C}"/>
              </a:ext>
            </a:extLst>
          </p:cNvPr>
          <p:cNvSpPr>
            <a:spLocks noGrp="1"/>
          </p:cNvSpPr>
          <p:nvPr>
            <p:ph type="sldNum" sz="quarter" idx="4"/>
          </p:nvPr>
        </p:nvSpPr>
        <p:spPr>
          <a:xfrm>
            <a:off x="11256755" y="6356350"/>
            <a:ext cx="647698" cy="365125"/>
          </a:xfrm>
        </p:spPr>
        <p:txBody>
          <a:bodyPr/>
          <a:lstStyle/>
          <a:p>
            <a:fld id="{89923B7D-8708-48E0-9D6D-46966A4832A7}" type="slidenum">
              <a:rPr lang="de-DE" smtClean="0"/>
              <a:pPr/>
              <a:t>19</a:t>
            </a:fld>
            <a:endParaRPr lang="de-DE" dirty="0"/>
          </a:p>
        </p:txBody>
      </p:sp>
      <p:sp>
        <p:nvSpPr>
          <p:cNvPr id="7" name="Textfeld 6">
            <a:extLst>
              <a:ext uri="{FF2B5EF4-FFF2-40B4-BE49-F238E27FC236}">
                <a16:creationId xmlns:a16="http://schemas.microsoft.com/office/drawing/2014/main" id="{199971DD-2BD7-4AEE-95C1-CB3FBB46EAAD}"/>
              </a:ext>
            </a:extLst>
          </p:cNvPr>
          <p:cNvSpPr txBox="1"/>
          <p:nvPr/>
        </p:nvSpPr>
        <p:spPr>
          <a:xfrm>
            <a:off x="6515100" y="5770257"/>
            <a:ext cx="4514157" cy="246221"/>
          </a:xfrm>
          <a:prstGeom prst="rect">
            <a:avLst/>
          </a:prstGeom>
          <a:noFill/>
        </p:spPr>
        <p:txBody>
          <a:bodyPr wrap="square" rtlCol="0">
            <a:spAutoFit/>
          </a:bodyPr>
          <a:lstStyle/>
          <a:p>
            <a:pPr algn="r"/>
            <a:r>
              <a:rPr lang="de-DE" sz="1000" dirty="0"/>
              <a:t>(eigene Darstellung </a:t>
            </a:r>
            <a:r>
              <a:rPr lang="da-DK" sz="1000" dirty="0"/>
              <a:t>nach Westfleisch SCE mbH</a:t>
            </a:r>
            <a:r>
              <a:rPr lang="de-DE" sz="1000" dirty="0"/>
              <a:t>)</a:t>
            </a:r>
          </a:p>
        </p:txBody>
      </p:sp>
    </p:spTree>
    <p:extLst>
      <p:ext uri="{BB962C8B-B14F-4D97-AF65-F5344CB8AC3E}">
        <p14:creationId xmlns:p14="http://schemas.microsoft.com/office/powerpoint/2010/main" val="1053035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0FF3ED-14A7-4E36-9154-2E8655448EC7}"/>
              </a:ext>
            </a:extLst>
          </p:cNvPr>
          <p:cNvSpPr>
            <a:spLocks noGrp="1"/>
          </p:cNvSpPr>
          <p:nvPr>
            <p:ph type="title"/>
          </p:nvPr>
        </p:nvSpPr>
        <p:spPr/>
        <p:txBody>
          <a:bodyPr/>
          <a:lstStyle/>
          <a:p>
            <a:r>
              <a:rPr lang="de-DE" dirty="0"/>
              <a:t>Agenda</a:t>
            </a:r>
          </a:p>
        </p:txBody>
      </p:sp>
      <p:sp>
        <p:nvSpPr>
          <p:cNvPr id="3" name="Foliennummernplatzhalter 2">
            <a:extLst>
              <a:ext uri="{FF2B5EF4-FFF2-40B4-BE49-F238E27FC236}">
                <a16:creationId xmlns:a16="http://schemas.microsoft.com/office/drawing/2014/main" id="{F1D27748-20F6-4570-BB46-A7015A67196A}"/>
              </a:ext>
            </a:extLst>
          </p:cNvPr>
          <p:cNvSpPr>
            <a:spLocks noGrp="1"/>
          </p:cNvSpPr>
          <p:nvPr>
            <p:ph type="sldNum" sz="quarter" idx="4"/>
          </p:nvPr>
        </p:nvSpPr>
        <p:spPr/>
        <p:txBody>
          <a:bodyPr/>
          <a:lstStyle/>
          <a:p>
            <a:fld id="{89923B7D-8708-48E0-9D6D-46966A4832A7}" type="slidenum">
              <a:rPr lang="de-DE" smtClean="0"/>
              <a:pPr/>
              <a:t>2</a:t>
            </a:fld>
            <a:endParaRPr lang="de-DE" dirty="0"/>
          </a:p>
        </p:txBody>
      </p:sp>
      <p:sp>
        <p:nvSpPr>
          <p:cNvPr id="4" name="Inhaltsplatzhalter 3">
            <a:extLst>
              <a:ext uri="{FF2B5EF4-FFF2-40B4-BE49-F238E27FC236}">
                <a16:creationId xmlns:a16="http://schemas.microsoft.com/office/drawing/2014/main" id="{722DD850-590D-407F-AC44-56AA2AEB28D1}"/>
              </a:ext>
            </a:extLst>
          </p:cNvPr>
          <p:cNvSpPr>
            <a:spLocks noGrp="1"/>
          </p:cNvSpPr>
          <p:nvPr>
            <p:ph sz="quarter" idx="10"/>
          </p:nvPr>
        </p:nvSpPr>
        <p:spPr/>
        <p:txBody>
          <a:bodyPr/>
          <a:lstStyle/>
          <a:p>
            <a:endParaRPr lang="de-DE"/>
          </a:p>
        </p:txBody>
      </p:sp>
      <p:sp>
        <p:nvSpPr>
          <p:cNvPr id="5" name="Inhaltsplatzhalter 4">
            <a:extLst>
              <a:ext uri="{FF2B5EF4-FFF2-40B4-BE49-F238E27FC236}">
                <a16:creationId xmlns:a16="http://schemas.microsoft.com/office/drawing/2014/main" id="{95BFB82C-DB2C-4197-AB42-9C66C3D19AE7}"/>
              </a:ext>
            </a:extLst>
          </p:cNvPr>
          <p:cNvSpPr>
            <a:spLocks noGrp="1"/>
          </p:cNvSpPr>
          <p:nvPr>
            <p:ph idx="1"/>
          </p:nvPr>
        </p:nvSpPr>
        <p:spPr/>
        <p:txBody>
          <a:bodyPr>
            <a:normAutofit/>
          </a:bodyPr>
          <a:lstStyle/>
          <a:p>
            <a:r>
              <a:rPr lang="de-DE" dirty="0"/>
              <a:t>Motivation</a:t>
            </a:r>
          </a:p>
          <a:p>
            <a:r>
              <a:rPr lang="de-DE" dirty="0"/>
              <a:t>Problemstellung</a:t>
            </a:r>
          </a:p>
          <a:p>
            <a:r>
              <a:rPr lang="de-DE" dirty="0"/>
              <a:t>Vorgehen &amp; Ziele</a:t>
            </a:r>
          </a:p>
          <a:p>
            <a:r>
              <a:rPr lang="de-DE" dirty="0"/>
              <a:t>Lösung</a:t>
            </a:r>
          </a:p>
          <a:p>
            <a:r>
              <a:rPr lang="de-DE" dirty="0"/>
              <a:t>Technische Umsetzung</a:t>
            </a:r>
          </a:p>
          <a:p>
            <a:r>
              <a:rPr lang="de-DE" dirty="0"/>
              <a:t>Demo</a:t>
            </a:r>
          </a:p>
          <a:p>
            <a:r>
              <a:rPr lang="de-DE" dirty="0"/>
              <a:t>Fazit</a:t>
            </a:r>
          </a:p>
        </p:txBody>
      </p:sp>
      <p:grpSp>
        <p:nvGrpSpPr>
          <p:cNvPr id="9" name="Gruppieren 8">
            <a:extLst>
              <a:ext uri="{FF2B5EF4-FFF2-40B4-BE49-F238E27FC236}">
                <a16:creationId xmlns:a16="http://schemas.microsoft.com/office/drawing/2014/main" id="{3D89364D-275B-4046-80AA-27C0AE8821D6}"/>
              </a:ext>
            </a:extLst>
          </p:cNvPr>
          <p:cNvGrpSpPr/>
          <p:nvPr/>
        </p:nvGrpSpPr>
        <p:grpSpPr>
          <a:xfrm>
            <a:off x="5112588" y="4102527"/>
            <a:ext cx="6096000" cy="1927450"/>
            <a:chOff x="4188978" y="3272995"/>
            <a:chExt cx="6096000" cy="1927450"/>
          </a:xfrm>
        </p:grpSpPr>
        <p:sp>
          <p:nvSpPr>
            <p:cNvPr id="10" name="Rechteck 9">
              <a:extLst>
                <a:ext uri="{FF2B5EF4-FFF2-40B4-BE49-F238E27FC236}">
                  <a16:creationId xmlns:a16="http://schemas.microsoft.com/office/drawing/2014/main" id="{546E3D25-76D6-4C05-B2A4-9CA46125CE05}"/>
                </a:ext>
              </a:extLst>
            </p:cNvPr>
            <p:cNvSpPr/>
            <p:nvPr/>
          </p:nvSpPr>
          <p:spPr>
            <a:xfrm>
              <a:off x="4188978" y="3272995"/>
              <a:ext cx="6096000" cy="1681229"/>
            </a:xfrm>
            <a:prstGeom prst="rect">
              <a:avLst/>
            </a:prstGeom>
          </p:spPr>
          <p:txBody>
            <a:bodyPr>
              <a:spAutoFit/>
            </a:bodyPr>
            <a:lstStyle/>
            <a:p>
              <a:pPr algn="just">
                <a:lnSpc>
                  <a:spcPct val="150000"/>
                </a:lnSpc>
              </a:pPr>
              <a:r>
                <a:rPr lang="de-DE" sz="1400" i="1" dirty="0"/>
                <a:t>„Weltweit ist die Fleischerzeugung zwischen 2002 und 2012 um 23% und in Deutschland um 29% gestiegen. Die globalen Fleischexporte erhöhten sich im gleichen Zeitraum um 60%, in Deutschland sogar um 124%. Deutschland zählt sowohl beim Import als auch beim Export von Fleisch- und Fleischprodukten zu den bedeutendsten Handelsnationen weltweit.“</a:t>
              </a:r>
            </a:p>
          </p:txBody>
        </p:sp>
        <p:sp>
          <p:nvSpPr>
            <p:cNvPr id="11" name="Textfeld 10">
              <a:extLst>
                <a:ext uri="{FF2B5EF4-FFF2-40B4-BE49-F238E27FC236}">
                  <a16:creationId xmlns:a16="http://schemas.microsoft.com/office/drawing/2014/main" id="{EF75DA55-F109-4E21-B2E2-29FC037C7F10}"/>
                </a:ext>
              </a:extLst>
            </p:cNvPr>
            <p:cNvSpPr txBox="1"/>
            <p:nvPr/>
          </p:nvSpPr>
          <p:spPr>
            <a:xfrm>
              <a:off x="7260642" y="4954224"/>
              <a:ext cx="3024336" cy="246221"/>
            </a:xfrm>
            <a:prstGeom prst="rect">
              <a:avLst/>
            </a:prstGeom>
            <a:noFill/>
          </p:spPr>
          <p:txBody>
            <a:bodyPr wrap="square" rtlCol="0">
              <a:spAutoFit/>
            </a:bodyPr>
            <a:lstStyle/>
            <a:p>
              <a:pPr algn="r"/>
              <a:r>
                <a:rPr lang="de-DE" sz="1000" dirty="0"/>
                <a:t>Quelle: </a:t>
              </a:r>
              <a:r>
                <a:rPr lang="de-DE" sz="1000" dirty="0" err="1"/>
                <a:t>Efken</a:t>
              </a:r>
              <a:r>
                <a:rPr lang="de-DE" sz="1000" dirty="0"/>
                <a:t> et al. (2015)</a:t>
              </a:r>
            </a:p>
          </p:txBody>
        </p:sp>
      </p:grpSp>
    </p:spTree>
    <p:extLst>
      <p:ext uri="{BB962C8B-B14F-4D97-AF65-F5344CB8AC3E}">
        <p14:creationId xmlns:p14="http://schemas.microsoft.com/office/powerpoint/2010/main" val="564303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0F61C8-8BE2-412D-87B4-C3EA01746BE8}"/>
              </a:ext>
            </a:extLst>
          </p:cNvPr>
          <p:cNvSpPr>
            <a:spLocks noGrp="1"/>
          </p:cNvSpPr>
          <p:nvPr>
            <p:ph type="title"/>
          </p:nvPr>
        </p:nvSpPr>
        <p:spPr/>
        <p:txBody>
          <a:bodyPr/>
          <a:lstStyle/>
          <a:p>
            <a:r>
              <a:rPr lang="de-DE" dirty="0"/>
              <a:t>Lösung</a:t>
            </a:r>
          </a:p>
        </p:txBody>
      </p:sp>
      <p:sp>
        <p:nvSpPr>
          <p:cNvPr id="6" name="Inhaltsplatzhalter 5">
            <a:extLst>
              <a:ext uri="{FF2B5EF4-FFF2-40B4-BE49-F238E27FC236}">
                <a16:creationId xmlns:a16="http://schemas.microsoft.com/office/drawing/2014/main" id="{3C931537-A535-4D18-87A1-D739A240DDDF}"/>
              </a:ext>
            </a:extLst>
          </p:cNvPr>
          <p:cNvSpPr>
            <a:spLocks noGrp="1"/>
          </p:cNvSpPr>
          <p:nvPr>
            <p:ph sz="quarter" idx="10"/>
          </p:nvPr>
        </p:nvSpPr>
        <p:spPr/>
        <p:txBody>
          <a:bodyPr/>
          <a:lstStyle/>
          <a:p>
            <a:r>
              <a:rPr lang="de-DE" dirty="0"/>
              <a:t>SOLL-Prozess</a:t>
            </a:r>
          </a:p>
        </p:txBody>
      </p:sp>
      <p:pic>
        <p:nvPicPr>
          <p:cNvPr id="10" name="Inhaltsplatzhalter 9" descr="Ein Bild, das Uhr enthält.&#10;&#10;Automatisch generierte Beschreibung">
            <a:extLst>
              <a:ext uri="{FF2B5EF4-FFF2-40B4-BE49-F238E27FC236}">
                <a16:creationId xmlns:a16="http://schemas.microsoft.com/office/drawing/2014/main" id="{BEE32469-DDDE-4AF1-87E8-4B2BC14ED2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3745" y="1995897"/>
            <a:ext cx="8430785" cy="3410719"/>
          </a:xfrm>
        </p:spPr>
      </p:pic>
      <p:sp>
        <p:nvSpPr>
          <p:cNvPr id="5" name="Foliennummernplatzhalter 2">
            <a:extLst>
              <a:ext uri="{FF2B5EF4-FFF2-40B4-BE49-F238E27FC236}">
                <a16:creationId xmlns:a16="http://schemas.microsoft.com/office/drawing/2014/main" id="{18326DDF-60AE-49B2-AA5C-A7F5FEA12C35}"/>
              </a:ext>
            </a:extLst>
          </p:cNvPr>
          <p:cNvSpPr>
            <a:spLocks noGrp="1"/>
          </p:cNvSpPr>
          <p:nvPr>
            <p:ph type="sldNum" sz="quarter" idx="4"/>
          </p:nvPr>
        </p:nvSpPr>
        <p:spPr>
          <a:xfrm>
            <a:off x="11256755" y="6356350"/>
            <a:ext cx="647698" cy="365125"/>
          </a:xfrm>
        </p:spPr>
        <p:txBody>
          <a:bodyPr/>
          <a:lstStyle/>
          <a:p>
            <a:fld id="{89923B7D-8708-48E0-9D6D-46966A4832A7}" type="slidenum">
              <a:rPr lang="de-DE" smtClean="0"/>
              <a:pPr/>
              <a:t>20</a:t>
            </a:fld>
            <a:endParaRPr lang="de-DE" dirty="0"/>
          </a:p>
        </p:txBody>
      </p:sp>
      <p:sp>
        <p:nvSpPr>
          <p:cNvPr id="7" name="Textfeld 6">
            <a:extLst>
              <a:ext uri="{FF2B5EF4-FFF2-40B4-BE49-F238E27FC236}">
                <a16:creationId xmlns:a16="http://schemas.microsoft.com/office/drawing/2014/main" id="{4439ACD5-3C6A-4C2E-A4C0-3CDDCF4D2370}"/>
              </a:ext>
            </a:extLst>
          </p:cNvPr>
          <p:cNvSpPr txBox="1"/>
          <p:nvPr/>
        </p:nvSpPr>
        <p:spPr>
          <a:xfrm>
            <a:off x="6515100" y="5770257"/>
            <a:ext cx="4514157" cy="246221"/>
          </a:xfrm>
          <a:prstGeom prst="rect">
            <a:avLst/>
          </a:prstGeom>
          <a:noFill/>
        </p:spPr>
        <p:txBody>
          <a:bodyPr wrap="square" rtlCol="0">
            <a:spAutoFit/>
          </a:bodyPr>
          <a:lstStyle/>
          <a:p>
            <a:pPr algn="r"/>
            <a:r>
              <a:rPr lang="de-DE" sz="1000" dirty="0"/>
              <a:t>(eigene Darstellung)</a:t>
            </a:r>
          </a:p>
        </p:txBody>
      </p:sp>
    </p:spTree>
    <p:extLst>
      <p:ext uri="{BB962C8B-B14F-4D97-AF65-F5344CB8AC3E}">
        <p14:creationId xmlns:p14="http://schemas.microsoft.com/office/powerpoint/2010/main" val="344027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0F61C8-8BE2-412D-87B4-C3EA01746BE8}"/>
              </a:ext>
            </a:extLst>
          </p:cNvPr>
          <p:cNvSpPr>
            <a:spLocks noGrp="1"/>
          </p:cNvSpPr>
          <p:nvPr>
            <p:ph type="title"/>
          </p:nvPr>
        </p:nvSpPr>
        <p:spPr/>
        <p:txBody>
          <a:bodyPr/>
          <a:lstStyle/>
          <a:p>
            <a:r>
              <a:rPr lang="de-DE" dirty="0"/>
              <a:t>Lösung</a:t>
            </a:r>
          </a:p>
        </p:txBody>
      </p:sp>
      <p:sp>
        <p:nvSpPr>
          <p:cNvPr id="6" name="Inhaltsplatzhalter 5">
            <a:extLst>
              <a:ext uri="{FF2B5EF4-FFF2-40B4-BE49-F238E27FC236}">
                <a16:creationId xmlns:a16="http://schemas.microsoft.com/office/drawing/2014/main" id="{3C931537-A535-4D18-87A1-D739A240DDDF}"/>
              </a:ext>
            </a:extLst>
          </p:cNvPr>
          <p:cNvSpPr>
            <a:spLocks noGrp="1"/>
          </p:cNvSpPr>
          <p:nvPr>
            <p:ph sz="quarter" idx="10"/>
          </p:nvPr>
        </p:nvSpPr>
        <p:spPr/>
        <p:txBody>
          <a:bodyPr/>
          <a:lstStyle/>
          <a:p>
            <a:r>
              <a:rPr lang="de-DE" dirty="0"/>
              <a:t>Systementwurf</a:t>
            </a:r>
          </a:p>
        </p:txBody>
      </p:sp>
      <p:pic>
        <p:nvPicPr>
          <p:cNvPr id="3" name="Inhaltsplatzhalter 2">
            <a:extLst>
              <a:ext uri="{FF2B5EF4-FFF2-40B4-BE49-F238E27FC236}">
                <a16:creationId xmlns:a16="http://schemas.microsoft.com/office/drawing/2014/main" id="{1C9690BA-B931-4A70-A3AE-E3D9FD4A49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7230" y="2169633"/>
            <a:ext cx="7543815" cy="3063246"/>
          </a:xfrm>
        </p:spPr>
      </p:pic>
      <p:sp>
        <p:nvSpPr>
          <p:cNvPr id="5" name="Foliennummernplatzhalter 2">
            <a:extLst>
              <a:ext uri="{FF2B5EF4-FFF2-40B4-BE49-F238E27FC236}">
                <a16:creationId xmlns:a16="http://schemas.microsoft.com/office/drawing/2014/main" id="{15AB9AAE-5ED2-401A-BC5D-73158BBD1A81}"/>
              </a:ext>
            </a:extLst>
          </p:cNvPr>
          <p:cNvSpPr>
            <a:spLocks noGrp="1"/>
          </p:cNvSpPr>
          <p:nvPr>
            <p:ph type="sldNum" sz="quarter" idx="4"/>
          </p:nvPr>
        </p:nvSpPr>
        <p:spPr>
          <a:xfrm>
            <a:off x="11256755" y="6356350"/>
            <a:ext cx="647698" cy="365125"/>
          </a:xfrm>
        </p:spPr>
        <p:txBody>
          <a:bodyPr/>
          <a:lstStyle/>
          <a:p>
            <a:fld id="{89923B7D-8708-48E0-9D6D-46966A4832A7}" type="slidenum">
              <a:rPr lang="de-DE" smtClean="0"/>
              <a:pPr/>
              <a:t>21</a:t>
            </a:fld>
            <a:endParaRPr lang="de-DE" dirty="0"/>
          </a:p>
        </p:txBody>
      </p:sp>
      <p:sp>
        <p:nvSpPr>
          <p:cNvPr id="7" name="Textfeld 6">
            <a:extLst>
              <a:ext uri="{FF2B5EF4-FFF2-40B4-BE49-F238E27FC236}">
                <a16:creationId xmlns:a16="http://schemas.microsoft.com/office/drawing/2014/main" id="{3BCD23F0-7F61-4264-AA86-2C7252742B84}"/>
              </a:ext>
            </a:extLst>
          </p:cNvPr>
          <p:cNvSpPr txBox="1"/>
          <p:nvPr/>
        </p:nvSpPr>
        <p:spPr>
          <a:xfrm>
            <a:off x="6515100" y="5770257"/>
            <a:ext cx="4514157" cy="246221"/>
          </a:xfrm>
          <a:prstGeom prst="rect">
            <a:avLst/>
          </a:prstGeom>
          <a:noFill/>
        </p:spPr>
        <p:txBody>
          <a:bodyPr wrap="square" rtlCol="0">
            <a:spAutoFit/>
          </a:bodyPr>
          <a:lstStyle/>
          <a:p>
            <a:pPr algn="r"/>
            <a:r>
              <a:rPr lang="de-DE" sz="1000" dirty="0"/>
              <a:t>(eigene Darstellung)</a:t>
            </a:r>
          </a:p>
        </p:txBody>
      </p:sp>
    </p:spTree>
    <p:extLst>
      <p:ext uri="{BB962C8B-B14F-4D97-AF65-F5344CB8AC3E}">
        <p14:creationId xmlns:p14="http://schemas.microsoft.com/office/powerpoint/2010/main" val="83964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0F61C8-8BE2-412D-87B4-C3EA01746BE8}"/>
              </a:ext>
            </a:extLst>
          </p:cNvPr>
          <p:cNvSpPr>
            <a:spLocks noGrp="1"/>
          </p:cNvSpPr>
          <p:nvPr>
            <p:ph type="title"/>
          </p:nvPr>
        </p:nvSpPr>
        <p:spPr/>
        <p:txBody>
          <a:bodyPr/>
          <a:lstStyle/>
          <a:p>
            <a:r>
              <a:rPr lang="de-DE" dirty="0"/>
              <a:t>Lösung</a:t>
            </a:r>
          </a:p>
        </p:txBody>
      </p:sp>
      <p:sp>
        <p:nvSpPr>
          <p:cNvPr id="6" name="Inhaltsplatzhalter 5">
            <a:extLst>
              <a:ext uri="{FF2B5EF4-FFF2-40B4-BE49-F238E27FC236}">
                <a16:creationId xmlns:a16="http://schemas.microsoft.com/office/drawing/2014/main" id="{3C931537-A535-4D18-87A1-D739A240DDDF}"/>
              </a:ext>
            </a:extLst>
          </p:cNvPr>
          <p:cNvSpPr>
            <a:spLocks noGrp="1"/>
          </p:cNvSpPr>
          <p:nvPr>
            <p:ph sz="quarter" idx="10"/>
          </p:nvPr>
        </p:nvSpPr>
        <p:spPr/>
        <p:txBody>
          <a:bodyPr/>
          <a:lstStyle/>
          <a:p>
            <a:r>
              <a:rPr lang="de-DE" dirty="0"/>
              <a:t>Systementwurf</a:t>
            </a:r>
          </a:p>
        </p:txBody>
      </p:sp>
      <p:pic>
        <p:nvPicPr>
          <p:cNvPr id="3" name="Inhaltsplatzhalter 2">
            <a:extLst>
              <a:ext uri="{FF2B5EF4-FFF2-40B4-BE49-F238E27FC236}">
                <a16:creationId xmlns:a16="http://schemas.microsoft.com/office/drawing/2014/main" id="{D81B7322-D3EB-475B-A69D-D969E38E02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8922" y="1785584"/>
            <a:ext cx="7900432" cy="3831344"/>
          </a:xfrm>
        </p:spPr>
      </p:pic>
      <p:sp>
        <p:nvSpPr>
          <p:cNvPr id="5" name="Foliennummernplatzhalter 2">
            <a:extLst>
              <a:ext uri="{FF2B5EF4-FFF2-40B4-BE49-F238E27FC236}">
                <a16:creationId xmlns:a16="http://schemas.microsoft.com/office/drawing/2014/main" id="{35E02F9E-E60E-40BB-ABEE-E540686FB073}"/>
              </a:ext>
            </a:extLst>
          </p:cNvPr>
          <p:cNvSpPr>
            <a:spLocks noGrp="1"/>
          </p:cNvSpPr>
          <p:nvPr>
            <p:ph type="sldNum" sz="quarter" idx="4"/>
          </p:nvPr>
        </p:nvSpPr>
        <p:spPr>
          <a:xfrm>
            <a:off x="11256755" y="6356350"/>
            <a:ext cx="647698" cy="365125"/>
          </a:xfrm>
        </p:spPr>
        <p:txBody>
          <a:bodyPr/>
          <a:lstStyle/>
          <a:p>
            <a:fld id="{89923B7D-8708-48E0-9D6D-46966A4832A7}" type="slidenum">
              <a:rPr lang="de-DE" smtClean="0"/>
              <a:pPr/>
              <a:t>22</a:t>
            </a:fld>
            <a:endParaRPr lang="de-DE" dirty="0"/>
          </a:p>
        </p:txBody>
      </p:sp>
      <p:sp>
        <p:nvSpPr>
          <p:cNvPr id="7" name="Textfeld 6">
            <a:extLst>
              <a:ext uri="{FF2B5EF4-FFF2-40B4-BE49-F238E27FC236}">
                <a16:creationId xmlns:a16="http://schemas.microsoft.com/office/drawing/2014/main" id="{E815B05B-8D6F-4AAE-BB6F-E566EFA107B9}"/>
              </a:ext>
            </a:extLst>
          </p:cNvPr>
          <p:cNvSpPr txBox="1"/>
          <p:nvPr/>
        </p:nvSpPr>
        <p:spPr>
          <a:xfrm>
            <a:off x="6515100" y="5770257"/>
            <a:ext cx="4514157" cy="246221"/>
          </a:xfrm>
          <a:prstGeom prst="rect">
            <a:avLst/>
          </a:prstGeom>
          <a:noFill/>
        </p:spPr>
        <p:txBody>
          <a:bodyPr wrap="square" rtlCol="0">
            <a:spAutoFit/>
          </a:bodyPr>
          <a:lstStyle/>
          <a:p>
            <a:pPr algn="r"/>
            <a:r>
              <a:rPr lang="de-DE" sz="1000" dirty="0"/>
              <a:t>(eigene Darstellung)</a:t>
            </a:r>
          </a:p>
        </p:txBody>
      </p:sp>
    </p:spTree>
    <p:extLst>
      <p:ext uri="{BB962C8B-B14F-4D97-AF65-F5344CB8AC3E}">
        <p14:creationId xmlns:p14="http://schemas.microsoft.com/office/powerpoint/2010/main" val="2456943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0F61C8-8BE2-412D-87B4-C3EA01746BE8}"/>
              </a:ext>
            </a:extLst>
          </p:cNvPr>
          <p:cNvSpPr>
            <a:spLocks noGrp="1"/>
          </p:cNvSpPr>
          <p:nvPr>
            <p:ph type="title"/>
          </p:nvPr>
        </p:nvSpPr>
        <p:spPr/>
        <p:txBody>
          <a:bodyPr/>
          <a:lstStyle/>
          <a:p>
            <a:r>
              <a:rPr lang="de-DE" dirty="0"/>
              <a:t>Lösung</a:t>
            </a:r>
          </a:p>
        </p:txBody>
      </p:sp>
      <p:sp>
        <p:nvSpPr>
          <p:cNvPr id="6" name="Inhaltsplatzhalter 5">
            <a:extLst>
              <a:ext uri="{FF2B5EF4-FFF2-40B4-BE49-F238E27FC236}">
                <a16:creationId xmlns:a16="http://schemas.microsoft.com/office/drawing/2014/main" id="{3C931537-A535-4D18-87A1-D739A240DDDF}"/>
              </a:ext>
            </a:extLst>
          </p:cNvPr>
          <p:cNvSpPr>
            <a:spLocks noGrp="1"/>
          </p:cNvSpPr>
          <p:nvPr>
            <p:ph sz="quarter" idx="10"/>
          </p:nvPr>
        </p:nvSpPr>
        <p:spPr/>
        <p:txBody>
          <a:bodyPr/>
          <a:lstStyle/>
          <a:p>
            <a:r>
              <a:rPr lang="de-DE" dirty="0"/>
              <a:t>Systementwurf</a:t>
            </a:r>
          </a:p>
        </p:txBody>
      </p:sp>
      <p:pic>
        <p:nvPicPr>
          <p:cNvPr id="10" name="Inhaltsplatzhalter 9" descr="Ein Bild, das Screenshot enthält.&#10;&#10;Automatisch generierte Beschreibung">
            <a:extLst>
              <a:ext uri="{FF2B5EF4-FFF2-40B4-BE49-F238E27FC236}">
                <a16:creationId xmlns:a16="http://schemas.microsoft.com/office/drawing/2014/main" id="{12E6271F-302E-454A-AD8D-EA874793E0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4454" y="1525588"/>
            <a:ext cx="9569367" cy="4351337"/>
          </a:xfrm>
        </p:spPr>
      </p:pic>
      <p:sp>
        <p:nvSpPr>
          <p:cNvPr id="5" name="Foliennummernplatzhalter 2">
            <a:extLst>
              <a:ext uri="{FF2B5EF4-FFF2-40B4-BE49-F238E27FC236}">
                <a16:creationId xmlns:a16="http://schemas.microsoft.com/office/drawing/2014/main" id="{7095FADE-791D-41CD-BC92-C2D396DEB520}"/>
              </a:ext>
            </a:extLst>
          </p:cNvPr>
          <p:cNvSpPr>
            <a:spLocks noGrp="1"/>
          </p:cNvSpPr>
          <p:nvPr>
            <p:ph type="sldNum" sz="quarter" idx="4"/>
          </p:nvPr>
        </p:nvSpPr>
        <p:spPr>
          <a:xfrm>
            <a:off x="11256755" y="6356350"/>
            <a:ext cx="647698" cy="365125"/>
          </a:xfrm>
        </p:spPr>
        <p:txBody>
          <a:bodyPr/>
          <a:lstStyle/>
          <a:p>
            <a:fld id="{89923B7D-8708-48E0-9D6D-46966A4832A7}" type="slidenum">
              <a:rPr lang="de-DE" smtClean="0"/>
              <a:pPr/>
              <a:t>23</a:t>
            </a:fld>
            <a:endParaRPr lang="de-DE" dirty="0"/>
          </a:p>
        </p:txBody>
      </p:sp>
      <p:sp>
        <p:nvSpPr>
          <p:cNvPr id="7" name="Textfeld 6">
            <a:extLst>
              <a:ext uri="{FF2B5EF4-FFF2-40B4-BE49-F238E27FC236}">
                <a16:creationId xmlns:a16="http://schemas.microsoft.com/office/drawing/2014/main" id="{0B1526EC-3B5B-433D-93FC-26A047D05D91}"/>
              </a:ext>
            </a:extLst>
          </p:cNvPr>
          <p:cNvSpPr txBox="1"/>
          <p:nvPr/>
        </p:nvSpPr>
        <p:spPr>
          <a:xfrm>
            <a:off x="6515100" y="5770257"/>
            <a:ext cx="4514157" cy="246221"/>
          </a:xfrm>
          <a:prstGeom prst="rect">
            <a:avLst/>
          </a:prstGeom>
          <a:noFill/>
        </p:spPr>
        <p:txBody>
          <a:bodyPr wrap="square" rtlCol="0">
            <a:spAutoFit/>
          </a:bodyPr>
          <a:lstStyle/>
          <a:p>
            <a:pPr algn="r"/>
            <a:r>
              <a:rPr lang="de-DE" sz="1000" dirty="0"/>
              <a:t>(eigene Darstellung)</a:t>
            </a:r>
          </a:p>
        </p:txBody>
      </p:sp>
    </p:spTree>
    <p:extLst>
      <p:ext uri="{BB962C8B-B14F-4D97-AF65-F5344CB8AC3E}">
        <p14:creationId xmlns:p14="http://schemas.microsoft.com/office/powerpoint/2010/main" val="2009379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5DE99B-733D-4805-B299-AF5238C5B43F}"/>
              </a:ext>
            </a:extLst>
          </p:cNvPr>
          <p:cNvSpPr>
            <a:spLocks noGrp="1"/>
          </p:cNvSpPr>
          <p:nvPr>
            <p:ph type="ctrTitle"/>
          </p:nvPr>
        </p:nvSpPr>
        <p:spPr/>
        <p:txBody>
          <a:bodyPr/>
          <a:lstStyle/>
          <a:p>
            <a:r>
              <a:rPr lang="de-DE" dirty="0"/>
              <a:t>Technische Umsetzung</a:t>
            </a:r>
          </a:p>
        </p:txBody>
      </p:sp>
      <p:sp>
        <p:nvSpPr>
          <p:cNvPr id="3" name="Untertitel 2">
            <a:extLst>
              <a:ext uri="{FF2B5EF4-FFF2-40B4-BE49-F238E27FC236}">
                <a16:creationId xmlns:a16="http://schemas.microsoft.com/office/drawing/2014/main" id="{6D88F69C-F644-4B91-A06F-6D91993368B6}"/>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1045402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0F61C8-8BE2-412D-87B4-C3EA01746BE8}"/>
              </a:ext>
            </a:extLst>
          </p:cNvPr>
          <p:cNvSpPr>
            <a:spLocks noGrp="1"/>
          </p:cNvSpPr>
          <p:nvPr>
            <p:ph type="title"/>
          </p:nvPr>
        </p:nvSpPr>
        <p:spPr/>
        <p:txBody>
          <a:bodyPr/>
          <a:lstStyle/>
          <a:p>
            <a:r>
              <a:rPr lang="de-DE" dirty="0"/>
              <a:t>Technische Umsetzung</a:t>
            </a:r>
          </a:p>
        </p:txBody>
      </p:sp>
      <p:sp>
        <p:nvSpPr>
          <p:cNvPr id="6" name="Inhaltsplatzhalter 5">
            <a:extLst>
              <a:ext uri="{FF2B5EF4-FFF2-40B4-BE49-F238E27FC236}">
                <a16:creationId xmlns:a16="http://schemas.microsoft.com/office/drawing/2014/main" id="{3C931537-A535-4D18-87A1-D739A240DDDF}"/>
              </a:ext>
            </a:extLst>
          </p:cNvPr>
          <p:cNvSpPr>
            <a:spLocks noGrp="1"/>
          </p:cNvSpPr>
          <p:nvPr>
            <p:ph sz="quarter" idx="10"/>
          </p:nvPr>
        </p:nvSpPr>
        <p:spPr/>
        <p:txBody>
          <a:bodyPr/>
          <a:lstStyle/>
          <a:p>
            <a:r>
              <a:rPr lang="de-DE" dirty="0"/>
              <a:t>Systemarchitektur</a:t>
            </a:r>
          </a:p>
        </p:txBody>
      </p:sp>
      <p:pic>
        <p:nvPicPr>
          <p:cNvPr id="3" name="Inhaltsplatzhalter 2" descr="Ein Bild, das Laptop, Raum enthält.&#10;&#10;Automatisch generierte Beschreibung">
            <a:extLst>
              <a:ext uri="{FF2B5EF4-FFF2-40B4-BE49-F238E27FC236}">
                <a16:creationId xmlns:a16="http://schemas.microsoft.com/office/drawing/2014/main" id="{004C36C6-7B7A-4611-82A2-2BF3C98A75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84488" y="1558131"/>
            <a:ext cx="5829300" cy="4286250"/>
          </a:xfrm>
        </p:spPr>
      </p:pic>
      <p:sp>
        <p:nvSpPr>
          <p:cNvPr id="5" name="Foliennummernplatzhalter 2">
            <a:extLst>
              <a:ext uri="{FF2B5EF4-FFF2-40B4-BE49-F238E27FC236}">
                <a16:creationId xmlns:a16="http://schemas.microsoft.com/office/drawing/2014/main" id="{76A470BC-376B-4726-A3D1-5498ABB9CFCF}"/>
              </a:ext>
            </a:extLst>
          </p:cNvPr>
          <p:cNvSpPr>
            <a:spLocks noGrp="1"/>
          </p:cNvSpPr>
          <p:nvPr>
            <p:ph type="sldNum" sz="quarter" idx="4"/>
          </p:nvPr>
        </p:nvSpPr>
        <p:spPr>
          <a:xfrm>
            <a:off x="11256755" y="6356350"/>
            <a:ext cx="647698" cy="365125"/>
          </a:xfrm>
        </p:spPr>
        <p:txBody>
          <a:bodyPr/>
          <a:lstStyle/>
          <a:p>
            <a:fld id="{89923B7D-8708-48E0-9D6D-46966A4832A7}" type="slidenum">
              <a:rPr lang="de-DE" smtClean="0"/>
              <a:pPr/>
              <a:t>25</a:t>
            </a:fld>
            <a:endParaRPr lang="de-DE" dirty="0"/>
          </a:p>
        </p:txBody>
      </p:sp>
      <p:sp>
        <p:nvSpPr>
          <p:cNvPr id="7" name="Textfeld 6">
            <a:extLst>
              <a:ext uri="{FF2B5EF4-FFF2-40B4-BE49-F238E27FC236}">
                <a16:creationId xmlns:a16="http://schemas.microsoft.com/office/drawing/2014/main" id="{F888DAEA-B048-457F-BF5C-5B0DD48BFBDE}"/>
              </a:ext>
            </a:extLst>
          </p:cNvPr>
          <p:cNvSpPr txBox="1"/>
          <p:nvPr/>
        </p:nvSpPr>
        <p:spPr>
          <a:xfrm>
            <a:off x="6515100" y="5770257"/>
            <a:ext cx="4514157" cy="246221"/>
          </a:xfrm>
          <a:prstGeom prst="rect">
            <a:avLst/>
          </a:prstGeom>
          <a:noFill/>
        </p:spPr>
        <p:txBody>
          <a:bodyPr wrap="square" rtlCol="0">
            <a:spAutoFit/>
          </a:bodyPr>
          <a:lstStyle/>
          <a:p>
            <a:pPr algn="r"/>
            <a:r>
              <a:rPr lang="de-DE" sz="1000" dirty="0"/>
              <a:t>(eigene Darstellung)</a:t>
            </a:r>
          </a:p>
        </p:txBody>
      </p:sp>
    </p:spTree>
    <p:extLst>
      <p:ext uri="{BB962C8B-B14F-4D97-AF65-F5344CB8AC3E}">
        <p14:creationId xmlns:p14="http://schemas.microsoft.com/office/powerpoint/2010/main" val="1594277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0F61C8-8BE2-412D-87B4-C3EA01746BE8}"/>
              </a:ext>
            </a:extLst>
          </p:cNvPr>
          <p:cNvSpPr>
            <a:spLocks noGrp="1"/>
          </p:cNvSpPr>
          <p:nvPr>
            <p:ph type="title"/>
          </p:nvPr>
        </p:nvSpPr>
        <p:spPr/>
        <p:txBody>
          <a:bodyPr/>
          <a:lstStyle/>
          <a:p>
            <a:r>
              <a:rPr lang="de-DE" dirty="0"/>
              <a:t>Technische Umsetzung</a:t>
            </a:r>
          </a:p>
        </p:txBody>
      </p:sp>
      <p:sp>
        <p:nvSpPr>
          <p:cNvPr id="6" name="Inhaltsplatzhalter 5">
            <a:extLst>
              <a:ext uri="{FF2B5EF4-FFF2-40B4-BE49-F238E27FC236}">
                <a16:creationId xmlns:a16="http://schemas.microsoft.com/office/drawing/2014/main" id="{3C931537-A535-4D18-87A1-D739A240DDDF}"/>
              </a:ext>
            </a:extLst>
          </p:cNvPr>
          <p:cNvSpPr>
            <a:spLocks noGrp="1"/>
          </p:cNvSpPr>
          <p:nvPr>
            <p:ph sz="quarter" idx="10"/>
          </p:nvPr>
        </p:nvSpPr>
        <p:spPr/>
        <p:txBody>
          <a:bodyPr/>
          <a:lstStyle/>
          <a:p>
            <a:r>
              <a:rPr lang="de-DE" dirty="0"/>
              <a:t>Modell</a:t>
            </a:r>
          </a:p>
        </p:txBody>
      </p:sp>
      <p:pic>
        <p:nvPicPr>
          <p:cNvPr id="3" name="Inhaltsplatzhalter 2" descr="Ein Bild, das Screenshot, schwarz, Monitor, Anzeige enthält.&#10;&#10;Automatisch generierte Beschreibung">
            <a:extLst>
              <a:ext uri="{FF2B5EF4-FFF2-40B4-BE49-F238E27FC236}">
                <a16:creationId xmlns:a16="http://schemas.microsoft.com/office/drawing/2014/main" id="{1088129B-8CF9-41A8-914C-87A2C1C09D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7986" y="1525588"/>
            <a:ext cx="7642304" cy="4351337"/>
          </a:xfrm>
        </p:spPr>
      </p:pic>
      <p:sp>
        <p:nvSpPr>
          <p:cNvPr id="5" name="Foliennummernplatzhalter 2">
            <a:extLst>
              <a:ext uri="{FF2B5EF4-FFF2-40B4-BE49-F238E27FC236}">
                <a16:creationId xmlns:a16="http://schemas.microsoft.com/office/drawing/2014/main" id="{A8694DA0-7B54-4CAE-ACF1-550E8AB505D4}"/>
              </a:ext>
            </a:extLst>
          </p:cNvPr>
          <p:cNvSpPr>
            <a:spLocks noGrp="1"/>
          </p:cNvSpPr>
          <p:nvPr>
            <p:ph type="sldNum" sz="quarter" idx="4"/>
          </p:nvPr>
        </p:nvSpPr>
        <p:spPr>
          <a:xfrm>
            <a:off x="11256755" y="6356350"/>
            <a:ext cx="647698" cy="365125"/>
          </a:xfrm>
        </p:spPr>
        <p:txBody>
          <a:bodyPr/>
          <a:lstStyle/>
          <a:p>
            <a:fld id="{89923B7D-8708-48E0-9D6D-46966A4832A7}" type="slidenum">
              <a:rPr lang="de-DE" smtClean="0"/>
              <a:pPr/>
              <a:t>26</a:t>
            </a:fld>
            <a:endParaRPr lang="de-DE" dirty="0"/>
          </a:p>
        </p:txBody>
      </p:sp>
      <p:sp>
        <p:nvSpPr>
          <p:cNvPr id="7" name="Textfeld 6">
            <a:extLst>
              <a:ext uri="{FF2B5EF4-FFF2-40B4-BE49-F238E27FC236}">
                <a16:creationId xmlns:a16="http://schemas.microsoft.com/office/drawing/2014/main" id="{7C5F22CA-6322-43B8-9101-86A86DCE09E5}"/>
              </a:ext>
            </a:extLst>
          </p:cNvPr>
          <p:cNvSpPr txBox="1"/>
          <p:nvPr/>
        </p:nvSpPr>
        <p:spPr>
          <a:xfrm>
            <a:off x="6238875" y="5770257"/>
            <a:ext cx="4790382" cy="246221"/>
          </a:xfrm>
          <a:prstGeom prst="rect">
            <a:avLst/>
          </a:prstGeom>
          <a:noFill/>
        </p:spPr>
        <p:txBody>
          <a:bodyPr wrap="square" rtlCol="0">
            <a:spAutoFit/>
          </a:bodyPr>
          <a:lstStyle/>
          <a:p>
            <a:pPr algn="r"/>
            <a:r>
              <a:rPr lang="de-DE" sz="1000" dirty="0"/>
              <a:t>(</a:t>
            </a:r>
            <a:r>
              <a:rPr lang="de-DE" sz="1000" dirty="0">
                <a:hlinkClick r:id="rId4"/>
              </a:rPr>
              <a:t>https://hyperledger.github.io/composer/latest/introduction/introduction.html</a:t>
            </a:r>
            <a:r>
              <a:rPr lang="de-DE" sz="1000" dirty="0"/>
              <a:t>)</a:t>
            </a:r>
          </a:p>
        </p:txBody>
      </p:sp>
    </p:spTree>
    <p:extLst>
      <p:ext uri="{BB962C8B-B14F-4D97-AF65-F5344CB8AC3E}">
        <p14:creationId xmlns:p14="http://schemas.microsoft.com/office/powerpoint/2010/main" val="1096196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0F61C8-8BE2-412D-87B4-C3EA01746BE8}"/>
              </a:ext>
            </a:extLst>
          </p:cNvPr>
          <p:cNvSpPr>
            <a:spLocks noGrp="1"/>
          </p:cNvSpPr>
          <p:nvPr>
            <p:ph type="title"/>
          </p:nvPr>
        </p:nvSpPr>
        <p:spPr/>
        <p:txBody>
          <a:bodyPr/>
          <a:lstStyle/>
          <a:p>
            <a:r>
              <a:rPr lang="de-DE" dirty="0"/>
              <a:t>Technische Umsetzung</a:t>
            </a:r>
          </a:p>
        </p:txBody>
      </p:sp>
      <p:sp>
        <p:nvSpPr>
          <p:cNvPr id="6" name="Inhaltsplatzhalter 5">
            <a:extLst>
              <a:ext uri="{FF2B5EF4-FFF2-40B4-BE49-F238E27FC236}">
                <a16:creationId xmlns:a16="http://schemas.microsoft.com/office/drawing/2014/main" id="{3C931537-A535-4D18-87A1-D739A240DDDF}"/>
              </a:ext>
            </a:extLst>
          </p:cNvPr>
          <p:cNvSpPr>
            <a:spLocks noGrp="1"/>
          </p:cNvSpPr>
          <p:nvPr>
            <p:ph sz="quarter" idx="10"/>
          </p:nvPr>
        </p:nvSpPr>
        <p:spPr/>
        <p:txBody>
          <a:bodyPr/>
          <a:lstStyle/>
          <a:p>
            <a:r>
              <a:rPr lang="de-DE" dirty="0"/>
              <a:t>Strukturen</a:t>
            </a:r>
          </a:p>
        </p:txBody>
      </p:sp>
      <p:pic>
        <p:nvPicPr>
          <p:cNvPr id="2" name="Inhaltsplatzhalter 1">
            <a:extLst>
              <a:ext uri="{FF2B5EF4-FFF2-40B4-BE49-F238E27FC236}">
                <a16:creationId xmlns:a16="http://schemas.microsoft.com/office/drawing/2014/main" id="{2BA4073D-5905-4FF9-A1D6-362BE98AFAB4}"/>
              </a:ext>
            </a:extLst>
          </p:cNvPr>
          <p:cNvPicPr>
            <a:picLocks noGrp="1" noChangeAspect="1"/>
          </p:cNvPicPr>
          <p:nvPr>
            <p:ph idx="1"/>
          </p:nvPr>
        </p:nvPicPr>
        <p:blipFill>
          <a:blip r:embed="rId2"/>
          <a:stretch>
            <a:fillRect/>
          </a:stretch>
        </p:blipFill>
        <p:spPr>
          <a:xfrm>
            <a:off x="3580680" y="1525588"/>
            <a:ext cx="4436915" cy="4351337"/>
          </a:xfrm>
          <a:prstGeom prst="rect">
            <a:avLst/>
          </a:prstGeom>
        </p:spPr>
      </p:pic>
      <p:sp>
        <p:nvSpPr>
          <p:cNvPr id="5" name="Foliennummernplatzhalter 2">
            <a:extLst>
              <a:ext uri="{FF2B5EF4-FFF2-40B4-BE49-F238E27FC236}">
                <a16:creationId xmlns:a16="http://schemas.microsoft.com/office/drawing/2014/main" id="{C409A779-6DE9-4FE6-88B6-9AB8DC8F25E7}"/>
              </a:ext>
            </a:extLst>
          </p:cNvPr>
          <p:cNvSpPr>
            <a:spLocks noGrp="1"/>
          </p:cNvSpPr>
          <p:nvPr>
            <p:ph type="sldNum" sz="quarter" idx="4"/>
          </p:nvPr>
        </p:nvSpPr>
        <p:spPr>
          <a:xfrm>
            <a:off x="11256755" y="6356350"/>
            <a:ext cx="647698" cy="365125"/>
          </a:xfrm>
        </p:spPr>
        <p:txBody>
          <a:bodyPr/>
          <a:lstStyle/>
          <a:p>
            <a:fld id="{89923B7D-8708-48E0-9D6D-46966A4832A7}" type="slidenum">
              <a:rPr lang="de-DE" smtClean="0"/>
              <a:pPr/>
              <a:t>27</a:t>
            </a:fld>
            <a:endParaRPr lang="de-DE" dirty="0"/>
          </a:p>
        </p:txBody>
      </p:sp>
    </p:spTree>
    <p:extLst>
      <p:ext uri="{BB962C8B-B14F-4D97-AF65-F5344CB8AC3E}">
        <p14:creationId xmlns:p14="http://schemas.microsoft.com/office/powerpoint/2010/main" val="1403948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0F61C8-8BE2-412D-87B4-C3EA01746BE8}"/>
              </a:ext>
            </a:extLst>
          </p:cNvPr>
          <p:cNvSpPr>
            <a:spLocks noGrp="1"/>
          </p:cNvSpPr>
          <p:nvPr>
            <p:ph type="title"/>
          </p:nvPr>
        </p:nvSpPr>
        <p:spPr/>
        <p:txBody>
          <a:bodyPr/>
          <a:lstStyle/>
          <a:p>
            <a:r>
              <a:rPr lang="de-DE" dirty="0"/>
              <a:t>Technische Umsetzung</a:t>
            </a:r>
          </a:p>
        </p:txBody>
      </p:sp>
      <p:sp>
        <p:nvSpPr>
          <p:cNvPr id="6" name="Inhaltsplatzhalter 5">
            <a:extLst>
              <a:ext uri="{FF2B5EF4-FFF2-40B4-BE49-F238E27FC236}">
                <a16:creationId xmlns:a16="http://schemas.microsoft.com/office/drawing/2014/main" id="{3C931537-A535-4D18-87A1-D739A240DDDF}"/>
              </a:ext>
            </a:extLst>
          </p:cNvPr>
          <p:cNvSpPr>
            <a:spLocks noGrp="1"/>
          </p:cNvSpPr>
          <p:nvPr>
            <p:ph sz="quarter" idx="10"/>
          </p:nvPr>
        </p:nvSpPr>
        <p:spPr/>
        <p:txBody>
          <a:bodyPr/>
          <a:lstStyle/>
          <a:p>
            <a:r>
              <a:rPr lang="de-DE" dirty="0"/>
              <a:t>Logik</a:t>
            </a:r>
          </a:p>
        </p:txBody>
      </p:sp>
      <p:pic>
        <p:nvPicPr>
          <p:cNvPr id="10" name="Inhaltsplatzhalter 9">
            <a:extLst>
              <a:ext uri="{FF2B5EF4-FFF2-40B4-BE49-F238E27FC236}">
                <a16:creationId xmlns:a16="http://schemas.microsoft.com/office/drawing/2014/main" id="{77955B96-F54A-414E-97C9-FF825A2ECAC9}"/>
              </a:ext>
            </a:extLst>
          </p:cNvPr>
          <p:cNvPicPr>
            <a:picLocks noGrp="1" noChangeAspect="1"/>
          </p:cNvPicPr>
          <p:nvPr>
            <p:ph idx="1"/>
          </p:nvPr>
        </p:nvPicPr>
        <p:blipFill>
          <a:blip r:embed="rId2"/>
          <a:stretch>
            <a:fillRect/>
          </a:stretch>
        </p:blipFill>
        <p:spPr>
          <a:xfrm>
            <a:off x="3074445" y="1525588"/>
            <a:ext cx="5449385" cy="4351337"/>
          </a:xfrm>
          <a:prstGeom prst="rect">
            <a:avLst/>
          </a:prstGeom>
        </p:spPr>
      </p:pic>
      <p:sp>
        <p:nvSpPr>
          <p:cNvPr id="5" name="Foliennummernplatzhalter 2">
            <a:extLst>
              <a:ext uri="{FF2B5EF4-FFF2-40B4-BE49-F238E27FC236}">
                <a16:creationId xmlns:a16="http://schemas.microsoft.com/office/drawing/2014/main" id="{28084D9A-B989-42A1-B18D-D18B92AC5B51}"/>
              </a:ext>
            </a:extLst>
          </p:cNvPr>
          <p:cNvSpPr>
            <a:spLocks noGrp="1"/>
          </p:cNvSpPr>
          <p:nvPr>
            <p:ph type="sldNum" sz="quarter" idx="4"/>
          </p:nvPr>
        </p:nvSpPr>
        <p:spPr>
          <a:xfrm>
            <a:off x="11256755" y="6356350"/>
            <a:ext cx="647698" cy="365125"/>
          </a:xfrm>
        </p:spPr>
        <p:txBody>
          <a:bodyPr/>
          <a:lstStyle/>
          <a:p>
            <a:fld id="{89923B7D-8708-48E0-9D6D-46966A4832A7}" type="slidenum">
              <a:rPr lang="de-DE" smtClean="0"/>
              <a:pPr/>
              <a:t>28</a:t>
            </a:fld>
            <a:endParaRPr lang="de-DE" dirty="0"/>
          </a:p>
        </p:txBody>
      </p:sp>
    </p:spTree>
    <p:extLst>
      <p:ext uri="{BB962C8B-B14F-4D97-AF65-F5344CB8AC3E}">
        <p14:creationId xmlns:p14="http://schemas.microsoft.com/office/powerpoint/2010/main" val="2404662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0F61C8-8BE2-412D-87B4-C3EA01746BE8}"/>
              </a:ext>
            </a:extLst>
          </p:cNvPr>
          <p:cNvSpPr>
            <a:spLocks noGrp="1"/>
          </p:cNvSpPr>
          <p:nvPr>
            <p:ph type="title"/>
          </p:nvPr>
        </p:nvSpPr>
        <p:spPr/>
        <p:txBody>
          <a:bodyPr/>
          <a:lstStyle/>
          <a:p>
            <a:r>
              <a:rPr lang="de-DE" dirty="0"/>
              <a:t>Technische Umsetzung</a:t>
            </a:r>
          </a:p>
        </p:txBody>
      </p:sp>
      <p:sp>
        <p:nvSpPr>
          <p:cNvPr id="6" name="Inhaltsplatzhalter 5">
            <a:extLst>
              <a:ext uri="{FF2B5EF4-FFF2-40B4-BE49-F238E27FC236}">
                <a16:creationId xmlns:a16="http://schemas.microsoft.com/office/drawing/2014/main" id="{3C931537-A535-4D18-87A1-D739A240DDDF}"/>
              </a:ext>
            </a:extLst>
          </p:cNvPr>
          <p:cNvSpPr>
            <a:spLocks noGrp="1"/>
          </p:cNvSpPr>
          <p:nvPr>
            <p:ph sz="quarter" idx="10"/>
          </p:nvPr>
        </p:nvSpPr>
        <p:spPr/>
        <p:txBody>
          <a:bodyPr/>
          <a:lstStyle/>
          <a:p>
            <a:r>
              <a:rPr lang="de-DE" dirty="0"/>
              <a:t>Berechtigungen</a:t>
            </a:r>
          </a:p>
        </p:txBody>
      </p:sp>
      <p:pic>
        <p:nvPicPr>
          <p:cNvPr id="2" name="Inhaltsplatzhalter 1">
            <a:extLst>
              <a:ext uri="{FF2B5EF4-FFF2-40B4-BE49-F238E27FC236}">
                <a16:creationId xmlns:a16="http://schemas.microsoft.com/office/drawing/2014/main" id="{5F688F54-2630-4F60-AA17-9F859F6A0D9F}"/>
              </a:ext>
            </a:extLst>
          </p:cNvPr>
          <p:cNvPicPr>
            <a:picLocks noGrp="1" noChangeAspect="1"/>
          </p:cNvPicPr>
          <p:nvPr>
            <p:ph idx="1"/>
          </p:nvPr>
        </p:nvPicPr>
        <p:blipFill>
          <a:blip r:embed="rId2"/>
          <a:stretch>
            <a:fillRect/>
          </a:stretch>
        </p:blipFill>
        <p:spPr>
          <a:xfrm>
            <a:off x="2036763" y="2515394"/>
            <a:ext cx="7524750" cy="2371725"/>
          </a:xfrm>
          <a:prstGeom prst="rect">
            <a:avLst/>
          </a:prstGeom>
        </p:spPr>
      </p:pic>
      <p:sp>
        <p:nvSpPr>
          <p:cNvPr id="5" name="Foliennummernplatzhalter 2">
            <a:extLst>
              <a:ext uri="{FF2B5EF4-FFF2-40B4-BE49-F238E27FC236}">
                <a16:creationId xmlns:a16="http://schemas.microsoft.com/office/drawing/2014/main" id="{11615C50-7E3A-4BAD-965C-F9DBC16D36BB}"/>
              </a:ext>
            </a:extLst>
          </p:cNvPr>
          <p:cNvSpPr>
            <a:spLocks noGrp="1"/>
          </p:cNvSpPr>
          <p:nvPr>
            <p:ph type="sldNum" sz="quarter" idx="4"/>
          </p:nvPr>
        </p:nvSpPr>
        <p:spPr>
          <a:xfrm>
            <a:off x="11256755" y="6356350"/>
            <a:ext cx="647698" cy="365125"/>
          </a:xfrm>
        </p:spPr>
        <p:txBody>
          <a:bodyPr/>
          <a:lstStyle/>
          <a:p>
            <a:fld id="{89923B7D-8708-48E0-9D6D-46966A4832A7}" type="slidenum">
              <a:rPr lang="de-DE" smtClean="0"/>
              <a:pPr/>
              <a:t>29</a:t>
            </a:fld>
            <a:endParaRPr lang="de-DE" dirty="0"/>
          </a:p>
        </p:txBody>
      </p:sp>
    </p:spTree>
    <p:extLst>
      <p:ext uri="{BB962C8B-B14F-4D97-AF65-F5344CB8AC3E}">
        <p14:creationId xmlns:p14="http://schemas.microsoft.com/office/powerpoint/2010/main" val="1103344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1BD74-CF41-453F-868E-933FE5B75CB0}"/>
              </a:ext>
            </a:extLst>
          </p:cNvPr>
          <p:cNvSpPr>
            <a:spLocks noGrp="1"/>
          </p:cNvSpPr>
          <p:nvPr>
            <p:ph type="ctrTitle"/>
          </p:nvPr>
        </p:nvSpPr>
        <p:spPr/>
        <p:txBody>
          <a:bodyPr/>
          <a:lstStyle/>
          <a:p>
            <a:r>
              <a:rPr lang="de-DE" dirty="0"/>
              <a:t>Motivation</a:t>
            </a:r>
          </a:p>
        </p:txBody>
      </p:sp>
      <p:sp>
        <p:nvSpPr>
          <p:cNvPr id="3" name="Untertitel 2">
            <a:extLst>
              <a:ext uri="{FF2B5EF4-FFF2-40B4-BE49-F238E27FC236}">
                <a16:creationId xmlns:a16="http://schemas.microsoft.com/office/drawing/2014/main" id="{66D8573E-43FF-4F4B-AD8D-FADCDA2C780D}"/>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1153783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50F61C8-8BE2-412D-87B4-C3EA01746BE8}"/>
              </a:ext>
            </a:extLst>
          </p:cNvPr>
          <p:cNvSpPr>
            <a:spLocks noGrp="1"/>
          </p:cNvSpPr>
          <p:nvPr>
            <p:ph type="title"/>
          </p:nvPr>
        </p:nvSpPr>
        <p:spPr/>
        <p:txBody>
          <a:bodyPr/>
          <a:lstStyle/>
          <a:p>
            <a:r>
              <a:rPr lang="de-DE" dirty="0"/>
              <a:t>Technische Umsetzung</a:t>
            </a:r>
          </a:p>
        </p:txBody>
      </p:sp>
      <p:sp>
        <p:nvSpPr>
          <p:cNvPr id="6" name="Inhaltsplatzhalter 5">
            <a:extLst>
              <a:ext uri="{FF2B5EF4-FFF2-40B4-BE49-F238E27FC236}">
                <a16:creationId xmlns:a16="http://schemas.microsoft.com/office/drawing/2014/main" id="{3C931537-A535-4D18-87A1-D739A240DDDF}"/>
              </a:ext>
            </a:extLst>
          </p:cNvPr>
          <p:cNvSpPr>
            <a:spLocks noGrp="1"/>
          </p:cNvSpPr>
          <p:nvPr>
            <p:ph sz="quarter" idx="10"/>
          </p:nvPr>
        </p:nvSpPr>
        <p:spPr/>
        <p:txBody>
          <a:bodyPr/>
          <a:lstStyle/>
          <a:p>
            <a:r>
              <a:rPr lang="de-DE" dirty="0"/>
              <a:t>Prototyp</a:t>
            </a:r>
          </a:p>
        </p:txBody>
      </p:sp>
      <p:sp>
        <p:nvSpPr>
          <p:cNvPr id="7" name="Foliennummernplatzhalter 2">
            <a:extLst>
              <a:ext uri="{FF2B5EF4-FFF2-40B4-BE49-F238E27FC236}">
                <a16:creationId xmlns:a16="http://schemas.microsoft.com/office/drawing/2014/main" id="{46CE3D9C-DD7A-48DC-B3C7-13D423822747}"/>
              </a:ext>
            </a:extLst>
          </p:cNvPr>
          <p:cNvSpPr>
            <a:spLocks noGrp="1"/>
          </p:cNvSpPr>
          <p:nvPr>
            <p:ph type="sldNum" sz="quarter" idx="4"/>
          </p:nvPr>
        </p:nvSpPr>
        <p:spPr>
          <a:xfrm>
            <a:off x="11256755" y="6356350"/>
            <a:ext cx="647698" cy="365125"/>
          </a:xfrm>
        </p:spPr>
        <p:txBody>
          <a:bodyPr/>
          <a:lstStyle/>
          <a:p>
            <a:fld id="{89923B7D-8708-48E0-9D6D-46966A4832A7}" type="slidenum">
              <a:rPr lang="de-DE" smtClean="0"/>
              <a:pPr/>
              <a:t>30</a:t>
            </a:fld>
            <a:endParaRPr lang="de-DE" dirty="0"/>
          </a:p>
        </p:txBody>
      </p:sp>
      <p:pic>
        <p:nvPicPr>
          <p:cNvPr id="9" name="Grafik 8" descr="Ein Bild, das Screenshot enthält.&#10;&#10;Automatisch generierte Beschreibung">
            <a:extLst>
              <a:ext uri="{FF2B5EF4-FFF2-40B4-BE49-F238E27FC236}">
                <a16:creationId xmlns:a16="http://schemas.microsoft.com/office/drawing/2014/main" id="{F41AADFD-E53B-4120-93FA-5D0C0805F8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88" y="1924049"/>
            <a:ext cx="6808121" cy="3691309"/>
          </a:xfrm>
          <a:prstGeom prst="rect">
            <a:avLst/>
          </a:prstGeom>
          <a:ln>
            <a:noFill/>
          </a:ln>
          <a:effectLst>
            <a:outerShdw blurRad="292100" dist="139700" dir="2700000" algn="tl" rotWithShape="0">
              <a:srgbClr val="333333">
                <a:alpha val="65000"/>
              </a:srgbClr>
            </a:outerShdw>
          </a:effectLst>
        </p:spPr>
      </p:pic>
      <p:pic>
        <p:nvPicPr>
          <p:cNvPr id="3" name="Inhaltsplatzhalter 2" descr="Ein Bild, das Screenshot, Stadt, Zug, Straße enthält.&#10;&#10;Automatisch generierte Beschreibung">
            <a:extLst>
              <a:ext uri="{FF2B5EF4-FFF2-40B4-BE49-F238E27FC236}">
                <a16:creationId xmlns:a16="http://schemas.microsoft.com/office/drawing/2014/main" id="{695D6B95-5B1F-44F8-BC13-C9532C086DE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56437" y="1142999"/>
            <a:ext cx="6324167" cy="2539481"/>
          </a:xfrm>
          <a:prstGeom prst="rect">
            <a:avLst/>
          </a:prstGeom>
          <a:ln>
            <a:noFill/>
          </a:ln>
          <a:effectLst>
            <a:outerShdw blurRad="292100" dist="139700" dir="2700000" algn="tl" rotWithShape="0">
              <a:srgbClr val="333333">
                <a:alpha val="65000"/>
              </a:srgbClr>
            </a:outerShdw>
          </a:effectLst>
        </p:spPr>
      </p:pic>
      <p:pic>
        <p:nvPicPr>
          <p:cNvPr id="10" name="Grafik 9">
            <a:extLst>
              <a:ext uri="{FF2B5EF4-FFF2-40B4-BE49-F238E27FC236}">
                <a16:creationId xmlns:a16="http://schemas.microsoft.com/office/drawing/2014/main" id="{6B5B2637-4F2D-4B66-ADA2-0025420295ED}"/>
              </a:ext>
            </a:extLst>
          </p:cNvPr>
          <p:cNvPicPr>
            <a:picLocks noChangeAspect="1"/>
          </p:cNvPicPr>
          <p:nvPr/>
        </p:nvPicPr>
        <p:blipFill>
          <a:blip r:embed="rId5"/>
          <a:stretch>
            <a:fillRect/>
          </a:stretch>
        </p:blipFill>
        <p:spPr>
          <a:xfrm>
            <a:off x="6722002" y="1851016"/>
            <a:ext cx="4353658" cy="46497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7665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1BD74-CF41-453F-868E-933FE5B75CB0}"/>
              </a:ext>
            </a:extLst>
          </p:cNvPr>
          <p:cNvSpPr>
            <a:spLocks noGrp="1"/>
          </p:cNvSpPr>
          <p:nvPr>
            <p:ph type="ctrTitle"/>
          </p:nvPr>
        </p:nvSpPr>
        <p:spPr/>
        <p:txBody>
          <a:bodyPr/>
          <a:lstStyle/>
          <a:p>
            <a:r>
              <a:rPr lang="de-DE" dirty="0"/>
              <a:t>Demo</a:t>
            </a:r>
          </a:p>
        </p:txBody>
      </p:sp>
      <p:sp>
        <p:nvSpPr>
          <p:cNvPr id="3" name="Untertitel 2">
            <a:extLst>
              <a:ext uri="{FF2B5EF4-FFF2-40B4-BE49-F238E27FC236}">
                <a16:creationId xmlns:a16="http://schemas.microsoft.com/office/drawing/2014/main" id="{66D8573E-43FF-4F4B-AD8D-FADCDA2C780D}"/>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1011498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1BD74-CF41-453F-868E-933FE5B75CB0}"/>
              </a:ext>
            </a:extLst>
          </p:cNvPr>
          <p:cNvSpPr>
            <a:spLocks noGrp="1"/>
          </p:cNvSpPr>
          <p:nvPr>
            <p:ph type="ctrTitle"/>
          </p:nvPr>
        </p:nvSpPr>
        <p:spPr/>
        <p:txBody>
          <a:bodyPr/>
          <a:lstStyle/>
          <a:p>
            <a:r>
              <a:rPr lang="de-DE" dirty="0"/>
              <a:t>Fazit</a:t>
            </a:r>
          </a:p>
        </p:txBody>
      </p:sp>
      <p:sp>
        <p:nvSpPr>
          <p:cNvPr id="3" name="Untertitel 2">
            <a:extLst>
              <a:ext uri="{FF2B5EF4-FFF2-40B4-BE49-F238E27FC236}">
                <a16:creationId xmlns:a16="http://schemas.microsoft.com/office/drawing/2014/main" id="{66D8573E-43FF-4F4B-AD8D-FADCDA2C780D}"/>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124764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9D7ED8E-E3A2-41A3-AE01-A4DC8051CF28}"/>
              </a:ext>
            </a:extLst>
          </p:cNvPr>
          <p:cNvSpPr>
            <a:spLocks noGrp="1"/>
          </p:cNvSpPr>
          <p:nvPr>
            <p:ph type="title"/>
          </p:nvPr>
        </p:nvSpPr>
        <p:spPr/>
        <p:txBody>
          <a:bodyPr/>
          <a:lstStyle/>
          <a:p>
            <a:r>
              <a:rPr lang="de-DE" dirty="0"/>
              <a:t>Fazit</a:t>
            </a:r>
          </a:p>
        </p:txBody>
      </p:sp>
      <p:sp>
        <p:nvSpPr>
          <p:cNvPr id="6" name="Inhaltsplatzhalter 5">
            <a:extLst>
              <a:ext uri="{FF2B5EF4-FFF2-40B4-BE49-F238E27FC236}">
                <a16:creationId xmlns:a16="http://schemas.microsoft.com/office/drawing/2014/main" id="{AF0441DE-5008-49E9-B233-2F5274B358D7}"/>
              </a:ext>
            </a:extLst>
          </p:cNvPr>
          <p:cNvSpPr>
            <a:spLocks noGrp="1"/>
          </p:cNvSpPr>
          <p:nvPr>
            <p:ph sz="quarter" idx="10"/>
          </p:nvPr>
        </p:nvSpPr>
        <p:spPr/>
        <p:txBody>
          <a:bodyPr/>
          <a:lstStyle/>
          <a:p>
            <a:endParaRPr lang="de-DE"/>
          </a:p>
        </p:txBody>
      </p:sp>
      <p:sp>
        <p:nvSpPr>
          <p:cNvPr id="5" name="Inhaltsplatzhalter 4">
            <a:extLst>
              <a:ext uri="{FF2B5EF4-FFF2-40B4-BE49-F238E27FC236}">
                <a16:creationId xmlns:a16="http://schemas.microsoft.com/office/drawing/2014/main" id="{44DAFADC-C983-4AE2-AA0C-C4CBD2D9C0FD}"/>
              </a:ext>
            </a:extLst>
          </p:cNvPr>
          <p:cNvSpPr>
            <a:spLocks noGrp="1"/>
          </p:cNvSpPr>
          <p:nvPr>
            <p:ph idx="1"/>
          </p:nvPr>
        </p:nvSpPr>
        <p:spPr/>
        <p:txBody>
          <a:bodyPr>
            <a:normAutofit/>
          </a:bodyPr>
          <a:lstStyle/>
          <a:p>
            <a:r>
              <a:rPr lang="de-DE" dirty="0"/>
              <a:t>Forschungsfragen weitestgehend beantwortet</a:t>
            </a:r>
          </a:p>
          <a:p>
            <a:pPr lvl="1"/>
            <a:r>
              <a:rPr lang="de-DE" dirty="0"/>
              <a:t>SWOT-Analyse</a:t>
            </a:r>
          </a:p>
          <a:p>
            <a:pPr lvl="1"/>
            <a:r>
              <a:rPr lang="de-DE" dirty="0"/>
              <a:t>Nutzwertanalyse</a:t>
            </a:r>
          </a:p>
          <a:p>
            <a:pPr lvl="1"/>
            <a:r>
              <a:rPr lang="de-DE" dirty="0"/>
              <a:t>Systementwurf</a:t>
            </a:r>
          </a:p>
          <a:p>
            <a:pPr lvl="1"/>
            <a:r>
              <a:rPr lang="de-DE" dirty="0"/>
              <a:t>Prototyp</a:t>
            </a:r>
          </a:p>
          <a:p>
            <a:r>
              <a:rPr lang="de-DE" dirty="0"/>
              <a:t>Komplexe Wertschöpfungskette</a:t>
            </a:r>
          </a:p>
          <a:p>
            <a:pPr lvl="1"/>
            <a:r>
              <a:rPr lang="de-DE" dirty="0"/>
              <a:t>Vielzahl von Systembrüchen in der Realität</a:t>
            </a:r>
          </a:p>
          <a:p>
            <a:pPr lvl="1"/>
            <a:r>
              <a:rPr lang="de-DE" dirty="0"/>
              <a:t>Geschäftsprozesse laufen oft manuell und Papier-basiert ab</a:t>
            </a:r>
          </a:p>
          <a:p>
            <a:r>
              <a:rPr lang="de-DE" dirty="0"/>
              <a:t>Ausblick</a:t>
            </a:r>
          </a:p>
          <a:p>
            <a:pPr lvl="1"/>
            <a:r>
              <a:rPr lang="de-DE" dirty="0"/>
              <a:t>Prototyp als Grundlage für weitere Blockchain Anwendungen in der Fleischindustrie</a:t>
            </a:r>
          </a:p>
          <a:p>
            <a:pPr lvl="1"/>
            <a:r>
              <a:rPr lang="de-DE" dirty="0"/>
              <a:t>Integration mit Internet </a:t>
            </a:r>
            <a:r>
              <a:rPr lang="de-DE" dirty="0" err="1"/>
              <a:t>of</a:t>
            </a:r>
            <a:r>
              <a:rPr lang="de-DE" dirty="0"/>
              <a:t> Things Lösungen</a:t>
            </a:r>
          </a:p>
          <a:p>
            <a:pPr lvl="1"/>
            <a:endParaRPr lang="de-DE" dirty="0"/>
          </a:p>
        </p:txBody>
      </p:sp>
      <p:sp>
        <p:nvSpPr>
          <p:cNvPr id="7" name="Foliennummernplatzhalter 2">
            <a:extLst>
              <a:ext uri="{FF2B5EF4-FFF2-40B4-BE49-F238E27FC236}">
                <a16:creationId xmlns:a16="http://schemas.microsoft.com/office/drawing/2014/main" id="{B866B460-5056-469B-95B9-644848DE6B47}"/>
              </a:ext>
            </a:extLst>
          </p:cNvPr>
          <p:cNvSpPr>
            <a:spLocks noGrp="1"/>
          </p:cNvSpPr>
          <p:nvPr>
            <p:ph type="sldNum" sz="quarter" idx="4"/>
          </p:nvPr>
        </p:nvSpPr>
        <p:spPr>
          <a:xfrm>
            <a:off x="11256755" y="6356350"/>
            <a:ext cx="647698" cy="365125"/>
          </a:xfrm>
        </p:spPr>
        <p:txBody>
          <a:bodyPr/>
          <a:lstStyle/>
          <a:p>
            <a:fld id="{89923B7D-8708-48E0-9D6D-46966A4832A7}" type="slidenum">
              <a:rPr lang="de-DE" smtClean="0"/>
              <a:pPr/>
              <a:t>33</a:t>
            </a:fld>
            <a:endParaRPr lang="de-DE" dirty="0"/>
          </a:p>
        </p:txBody>
      </p:sp>
    </p:spTree>
    <p:extLst>
      <p:ext uri="{BB962C8B-B14F-4D97-AF65-F5344CB8AC3E}">
        <p14:creationId xmlns:p14="http://schemas.microsoft.com/office/powerpoint/2010/main" val="291006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792A4B-20A3-8F46-B088-032DDCD8FBC0}"/>
              </a:ext>
            </a:extLst>
          </p:cNvPr>
          <p:cNvSpPr>
            <a:spLocks noGrp="1"/>
          </p:cNvSpPr>
          <p:nvPr>
            <p:ph type="title"/>
          </p:nvPr>
        </p:nvSpPr>
        <p:spPr/>
        <p:txBody>
          <a:bodyPr/>
          <a:lstStyle/>
          <a:p>
            <a:r>
              <a:rPr lang="de-DE" dirty="0"/>
              <a:t>Literatur</a:t>
            </a:r>
          </a:p>
        </p:txBody>
      </p:sp>
      <p:sp>
        <p:nvSpPr>
          <p:cNvPr id="3" name="Foliennummernplatzhalter 2">
            <a:extLst>
              <a:ext uri="{FF2B5EF4-FFF2-40B4-BE49-F238E27FC236}">
                <a16:creationId xmlns:a16="http://schemas.microsoft.com/office/drawing/2014/main" id="{A77FEC2D-5288-3A43-AFCE-8E7738E96727}"/>
              </a:ext>
            </a:extLst>
          </p:cNvPr>
          <p:cNvSpPr>
            <a:spLocks noGrp="1"/>
          </p:cNvSpPr>
          <p:nvPr>
            <p:ph type="sldNum" sz="quarter" idx="4"/>
          </p:nvPr>
        </p:nvSpPr>
        <p:spPr/>
        <p:txBody>
          <a:bodyPr/>
          <a:lstStyle/>
          <a:p>
            <a:fld id="{89923B7D-8708-48E0-9D6D-46966A4832A7}" type="slidenum">
              <a:rPr lang="de-DE" smtClean="0"/>
              <a:pPr/>
              <a:t>34</a:t>
            </a:fld>
            <a:endParaRPr lang="de-DE" dirty="0"/>
          </a:p>
        </p:txBody>
      </p:sp>
      <p:sp>
        <p:nvSpPr>
          <p:cNvPr id="4" name="Inhaltsplatzhalter 3">
            <a:extLst>
              <a:ext uri="{FF2B5EF4-FFF2-40B4-BE49-F238E27FC236}">
                <a16:creationId xmlns:a16="http://schemas.microsoft.com/office/drawing/2014/main" id="{0B0DF224-7463-6F4B-807C-0F39E1C6B33B}"/>
              </a:ext>
            </a:extLst>
          </p:cNvPr>
          <p:cNvSpPr>
            <a:spLocks noGrp="1"/>
          </p:cNvSpPr>
          <p:nvPr>
            <p:ph sz="quarter" idx="10"/>
          </p:nvPr>
        </p:nvSpPr>
        <p:spPr/>
        <p:txBody>
          <a:bodyPr/>
          <a:lstStyle/>
          <a:p>
            <a:endParaRPr lang="de-DE"/>
          </a:p>
        </p:txBody>
      </p:sp>
      <p:sp>
        <p:nvSpPr>
          <p:cNvPr id="5" name="Inhaltsplatzhalter 4">
            <a:extLst>
              <a:ext uri="{FF2B5EF4-FFF2-40B4-BE49-F238E27FC236}">
                <a16:creationId xmlns:a16="http://schemas.microsoft.com/office/drawing/2014/main" id="{37FD2FE6-AE62-1D4D-A11D-23D9EB08FABC}"/>
              </a:ext>
            </a:extLst>
          </p:cNvPr>
          <p:cNvSpPr>
            <a:spLocks noGrp="1"/>
          </p:cNvSpPr>
          <p:nvPr>
            <p:ph idx="1"/>
          </p:nvPr>
        </p:nvSpPr>
        <p:spPr/>
        <p:txBody>
          <a:bodyPr>
            <a:normAutofit fontScale="92500"/>
          </a:bodyPr>
          <a:lstStyle/>
          <a:p>
            <a:r>
              <a:rPr lang="de-DE" sz="1200" dirty="0" err="1"/>
              <a:t>Buterin</a:t>
            </a:r>
            <a:r>
              <a:rPr lang="de-DE" sz="1200" dirty="0"/>
              <a:t>, V. (2014). White Paper. http://</a:t>
            </a:r>
            <a:r>
              <a:rPr lang="de-DE" sz="1200" dirty="0" err="1"/>
              <a:t>bit.ly</a:t>
            </a:r>
            <a:r>
              <a:rPr lang="de-DE" sz="1200" dirty="0"/>
              <a:t>/2KOC6mK. abgerufen am 23.05.2018. </a:t>
            </a:r>
          </a:p>
          <a:p>
            <a:r>
              <a:rPr lang="de-DE" sz="1200" dirty="0" err="1"/>
              <a:t>Cardano</a:t>
            </a:r>
            <a:r>
              <a:rPr lang="de-DE" sz="1200" dirty="0"/>
              <a:t> (2017). </a:t>
            </a:r>
            <a:r>
              <a:rPr lang="de-DE" sz="1200" dirty="0" err="1"/>
              <a:t>Why</a:t>
            </a:r>
            <a:r>
              <a:rPr lang="de-DE" sz="1200" dirty="0"/>
              <a:t> </a:t>
            </a:r>
            <a:r>
              <a:rPr lang="de-DE" sz="1200" dirty="0" err="1"/>
              <a:t>we</a:t>
            </a:r>
            <a:r>
              <a:rPr lang="de-DE" sz="1200" dirty="0"/>
              <a:t> </a:t>
            </a:r>
            <a:r>
              <a:rPr lang="de-DE" sz="1200" dirty="0" err="1"/>
              <a:t>are</a:t>
            </a:r>
            <a:r>
              <a:rPr lang="de-DE" sz="1200" dirty="0"/>
              <a:t> </a:t>
            </a:r>
            <a:r>
              <a:rPr lang="de-DE" sz="1200" dirty="0" err="1"/>
              <a:t>building</a:t>
            </a:r>
            <a:r>
              <a:rPr lang="de-DE" sz="1200" dirty="0"/>
              <a:t> </a:t>
            </a:r>
            <a:r>
              <a:rPr lang="de-DE" sz="1200" dirty="0" err="1"/>
              <a:t>Cardano</a:t>
            </a:r>
            <a:r>
              <a:rPr lang="de-DE" sz="1200" dirty="0"/>
              <a:t>. https://</a:t>
            </a:r>
            <a:r>
              <a:rPr lang="de-DE" sz="1200" dirty="0" err="1"/>
              <a:t>goo.gl</a:t>
            </a:r>
            <a:r>
              <a:rPr lang="de-DE" sz="1200" dirty="0"/>
              <a:t>/4xcTW1. aufgerufen am 05.04.2018. </a:t>
            </a:r>
          </a:p>
          <a:p>
            <a:r>
              <a:rPr lang="de-DE" sz="1200" dirty="0" err="1"/>
              <a:t>carVertical</a:t>
            </a:r>
            <a:r>
              <a:rPr lang="de-DE" sz="1200" dirty="0"/>
              <a:t> (2017). Whitepaper. https://</a:t>
            </a:r>
            <a:r>
              <a:rPr lang="de-DE" sz="1200" dirty="0" err="1"/>
              <a:t>www.carvertical.com</a:t>
            </a:r>
            <a:r>
              <a:rPr lang="de-DE" sz="1200" dirty="0"/>
              <a:t>/</a:t>
            </a:r>
            <a:r>
              <a:rPr lang="de-DE" sz="1200" dirty="0" err="1"/>
              <a:t>carvertical</a:t>
            </a:r>
            <a:r>
              <a:rPr lang="de-DE" sz="1200" dirty="0"/>
              <a:t>- </a:t>
            </a:r>
            <a:r>
              <a:rPr lang="de-DE" sz="1200" dirty="0" err="1"/>
              <a:t>whitepaper.pdf?updated</a:t>
            </a:r>
            <a:r>
              <a:rPr lang="de-DE" sz="1200" dirty="0"/>
              <a:t>=20171224. aufgerufen am 05.04.2018. </a:t>
            </a:r>
          </a:p>
          <a:p>
            <a:r>
              <a:rPr lang="de-DE" sz="1200" dirty="0"/>
              <a:t>Die Grünen (2013). PFERDEFLEISCHSKANDAL: WO BLEIBEN DIE GESETZE?! http://</a:t>
            </a:r>
            <a:r>
              <a:rPr lang="de-DE" sz="1200" dirty="0" err="1"/>
              <a:t>bit.ly</a:t>
            </a:r>
            <a:r>
              <a:rPr lang="de-DE" sz="1200" dirty="0"/>
              <a:t>/2Do1Lkj. aufgerufen am 09.02.2019. </a:t>
            </a:r>
          </a:p>
          <a:p>
            <a:r>
              <a:rPr lang="de-DE" sz="1200" dirty="0"/>
              <a:t>Drescher, D. (2017). Blockchain Grundlagen : Eine Einführung in die elementaren Konzepte in 25 Schritten. </a:t>
            </a:r>
            <a:r>
              <a:rPr lang="de-DE" sz="1200" dirty="0" err="1"/>
              <a:t>mitp</a:t>
            </a:r>
            <a:r>
              <a:rPr lang="de-DE" sz="1200" dirty="0"/>
              <a:t>, Frechen, 1. Auflage. Edition. </a:t>
            </a:r>
          </a:p>
          <a:p>
            <a:r>
              <a:rPr lang="de-DE" sz="1200" dirty="0" err="1"/>
              <a:t>Efken</a:t>
            </a:r>
            <a:r>
              <a:rPr lang="de-DE" sz="1200" dirty="0"/>
              <a:t>, J., </a:t>
            </a:r>
            <a:r>
              <a:rPr lang="de-DE" sz="1200" dirty="0" err="1"/>
              <a:t>Deblitz</a:t>
            </a:r>
            <a:r>
              <a:rPr lang="de-DE" sz="1200" dirty="0"/>
              <a:t>, C., </a:t>
            </a:r>
            <a:r>
              <a:rPr lang="de-DE" sz="1200" dirty="0" err="1"/>
              <a:t>Kreins</a:t>
            </a:r>
            <a:r>
              <a:rPr lang="de-DE" sz="1200" dirty="0"/>
              <a:t>, P., Krug, O., </a:t>
            </a:r>
            <a:r>
              <a:rPr lang="de-DE" sz="1200" dirty="0" err="1"/>
              <a:t>Kueest</a:t>
            </a:r>
            <a:r>
              <a:rPr lang="de-DE" sz="1200" dirty="0"/>
              <a:t>, S., Peter, G., </a:t>
            </a:r>
            <a:r>
              <a:rPr lang="de-DE" sz="1200" dirty="0" err="1"/>
              <a:t>and</a:t>
            </a:r>
            <a:r>
              <a:rPr lang="de-DE" sz="1200" dirty="0"/>
              <a:t> Hass, M. (2015). Stellungnahme zur aktuellen Situation der Fleischerzeugung und Fleischwirtschaft in Deutschland. </a:t>
            </a:r>
          </a:p>
          <a:p>
            <a:r>
              <a:rPr lang="de-DE" sz="1200" dirty="0"/>
              <a:t>Europa Parlament und Europäischer Rat (2002). Verordnung (EG) Nr. 178/2002 des Europäischen Parlaments und des Rates. https://</a:t>
            </a:r>
            <a:r>
              <a:rPr lang="de-DE" sz="1200" dirty="0" err="1"/>
              <a:t>eur-lex.europa.eu</a:t>
            </a:r>
            <a:r>
              <a:rPr lang="de-DE" sz="1200" dirty="0"/>
              <a:t>/legal- </a:t>
            </a:r>
            <a:r>
              <a:rPr lang="de-DE" sz="1200" dirty="0" err="1"/>
              <a:t>content</a:t>
            </a:r>
            <a:r>
              <a:rPr lang="de-DE" sz="1200" dirty="0"/>
              <a:t>/DE/TXT/?</a:t>
            </a:r>
            <a:r>
              <a:rPr lang="de-DE" sz="1200" dirty="0" err="1"/>
              <a:t>uri</a:t>
            </a:r>
            <a:r>
              <a:rPr lang="de-DE" sz="1200" dirty="0"/>
              <a:t>=CELEX:32002R0178. abgerufen am 07.02.2019. </a:t>
            </a:r>
          </a:p>
          <a:p>
            <a:r>
              <a:rPr lang="de-DE" sz="1200" dirty="0" err="1"/>
              <a:t>Glatz</a:t>
            </a:r>
            <a:r>
              <a:rPr lang="de-DE" sz="1200" dirty="0"/>
              <a:t>, F., Ernst, F., J. L. (2018). Deutsche Regierung setzt auf Blockchain. https://</a:t>
            </a:r>
            <a:r>
              <a:rPr lang="de-DE" sz="1200" dirty="0" err="1"/>
              <a:t>goo.gl</a:t>
            </a:r>
            <a:r>
              <a:rPr lang="de-DE" sz="1200" dirty="0"/>
              <a:t>/</a:t>
            </a:r>
            <a:r>
              <a:rPr lang="de-DE" sz="1200" dirty="0" err="1"/>
              <a:t>qzFfhE</a:t>
            </a:r>
            <a:r>
              <a:rPr lang="de-DE" sz="1200" dirty="0"/>
              <a:t>. abgerufen am 05.04.2018. </a:t>
            </a:r>
          </a:p>
          <a:p>
            <a:r>
              <a:rPr lang="en" sz="1200" dirty="0" err="1"/>
              <a:t>Hevner</a:t>
            </a:r>
            <a:r>
              <a:rPr lang="en" sz="1200" dirty="0"/>
              <a:t>, A. (2007). A three cycle view of design science research. Scandinavian Journal of Information Systems, 19. </a:t>
            </a:r>
          </a:p>
          <a:p>
            <a:r>
              <a:rPr lang="en" sz="1200" dirty="0" err="1"/>
              <a:t>Hevner</a:t>
            </a:r>
            <a:r>
              <a:rPr lang="en" sz="1200" dirty="0"/>
              <a:t>, A. (2010). Design research in information systems : theory and practice. </a:t>
            </a:r>
            <a:r>
              <a:rPr lang="en" sz="1200" dirty="0" err="1"/>
              <a:t>Hevner</a:t>
            </a:r>
            <a:r>
              <a:rPr lang="en" sz="1200" dirty="0"/>
              <a:t>, A. R., March, S. T., Park, J., and Ram, S. (2004). Design science in information systems research. MIS Quarterly, 28(1):75–105.</a:t>
            </a:r>
          </a:p>
          <a:p>
            <a:r>
              <a:rPr lang="en" sz="1200" dirty="0"/>
              <a:t>Nakamoto, S. (2009). Bitcoin: A Peer-to-Peer Electronic Cash System. http://</a:t>
            </a:r>
            <a:r>
              <a:rPr lang="en" sz="1200" dirty="0" err="1"/>
              <a:t>bit.ly</a:t>
            </a:r>
            <a:r>
              <a:rPr lang="en" sz="1200" dirty="0"/>
              <a:t>/2KL3zWM. </a:t>
            </a:r>
            <a:r>
              <a:rPr lang="en" sz="1200" dirty="0" err="1"/>
              <a:t>abgerufen</a:t>
            </a:r>
            <a:r>
              <a:rPr lang="en" sz="1200" dirty="0"/>
              <a:t> am 23.05.2018. </a:t>
            </a:r>
          </a:p>
          <a:p>
            <a:r>
              <a:rPr lang="de-DE" sz="1200" dirty="0" err="1"/>
              <a:t>Siepermann</a:t>
            </a:r>
            <a:r>
              <a:rPr lang="de-DE" sz="1200" dirty="0"/>
              <a:t>, C., </a:t>
            </a:r>
            <a:r>
              <a:rPr lang="de-DE" sz="1200" dirty="0" err="1"/>
              <a:t>Vahrenkamp</a:t>
            </a:r>
            <a:r>
              <a:rPr lang="de-DE" sz="1200" dirty="0"/>
              <a:t>, R., </a:t>
            </a:r>
            <a:r>
              <a:rPr lang="de-DE" sz="1200" dirty="0" err="1"/>
              <a:t>Siepermann</a:t>
            </a:r>
            <a:r>
              <a:rPr lang="de-DE" sz="1200" dirty="0"/>
              <a:t>, M., </a:t>
            </a:r>
            <a:r>
              <a:rPr lang="de-DE" sz="1200" dirty="0" err="1"/>
              <a:t>and</a:t>
            </a:r>
            <a:r>
              <a:rPr lang="de-DE" sz="1200" dirty="0"/>
              <a:t> Amann, M. (2015). Risikomanagement in Supply Chains : Gefahren abwehren, Chancen nutzen, Erfolg generieren. </a:t>
            </a:r>
          </a:p>
          <a:p>
            <a:r>
              <a:rPr lang="de-DE" sz="1200" dirty="0" err="1"/>
              <a:t>Tribis</a:t>
            </a:r>
            <a:r>
              <a:rPr lang="de-DE" sz="1200" dirty="0"/>
              <a:t>, Y., </a:t>
            </a:r>
            <a:r>
              <a:rPr lang="de-DE" sz="1200" dirty="0" err="1"/>
              <a:t>Bouchti</a:t>
            </a:r>
            <a:r>
              <a:rPr lang="de-DE" sz="1200" dirty="0"/>
              <a:t>, A. E., </a:t>
            </a:r>
            <a:r>
              <a:rPr lang="de-DE" sz="1200" dirty="0" err="1"/>
              <a:t>and</a:t>
            </a:r>
            <a:r>
              <a:rPr lang="de-DE" sz="1200" dirty="0"/>
              <a:t> </a:t>
            </a:r>
            <a:r>
              <a:rPr lang="de-DE" sz="1200" dirty="0" err="1"/>
              <a:t>Bouayad</a:t>
            </a:r>
            <a:r>
              <a:rPr lang="de-DE" sz="1200" dirty="0"/>
              <a:t>, H. (2018). Supply </a:t>
            </a:r>
            <a:r>
              <a:rPr lang="de-DE" sz="1200" dirty="0" err="1"/>
              <a:t>chain</a:t>
            </a:r>
            <a:r>
              <a:rPr lang="de-DE" sz="1200" dirty="0"/>
              <a:t> </a:t>
            </a:r>
            <a:r>
              <a:rPr lang="de-DE" sz="1200" dirty="0" err="1"/>
              <a:t>management</a:t>
            </a:r>
            <a:r>
              <a:rPr lang="de-DE" sz="1200" dirty="0"/>
              <a:t> </a:t>
            </a:r>
            <a:r>
              <a:rPr lang="de-DE" sz="1200" dirty="0" err="1"/>
              <a:t>based</a:t>
            </a:r>
            <a:r>
              <a:rPr lang="de-DE" sz="1200" dirty="0"/>
              <a:t> on </a:t>
            </a:r>
            <a:r>
              <a:rPr lang="de-DE" sz="1200" dirty="0" err="1"/>
              <a:t>blockchain</a:t>
            </a:r>
            <a:r>
              <a:rPr lang="de-DE" sz="1200" dirty="0"/>
              <a:t>: A </a:t>
            </a:r>
            <a:r>
              <a:rPr lang="de-DE" sz="1200" dirty="0" err="1"/>
              <a:t>systematic</a:t>
            </a:r>
            <a:r>
              <a:rPr lang="de-DE" sz="1200" dirty="0"/>
              <a:t> </a:t>
            </a:r>
            <a:r>
              <a:rPr lang="de-DE" sz="1200" dirty="0" err="1"/>
              <a:t>mapping</a:t>
            </a:r>
            <a:r>
              <a:rPr lang="de-DE" sz="1200" dirty="0"/>
              <a:t> </a:t>
            </a:r>
            <a:r>
              <a:rPr lang="de-DE" sz="1200" dirty="0" err="1"/>
              <a:t>study</a:t>
            </a:r>
            <a:r>
              <a:rPr lang="de-DE" sz="1200" dirty="0"/>
              <a:t>. MATEC Web </a:t>
            </a:r>
            <a:r>
              <a:rPr lang="de-DE" sz="1200" dirty="0" err="1"/>
              <a:t>of</a:t>
            </a:r>
            <a:r>
              <a:rPr lang="de-DE" sz="1200" dirty="0"/>
              <a:t> </a:t>
            </a:r>
            <a:r>
              <a:rPr lang="de-DE" sz="1200" dirty="0" err="1"/>
              <a:t>Conferences</a:t>
            </a:r>
            <a:r>
              <a:rPr lang="de-DE" sz="1200" dirty="0"/>
              <a:t>, 200:00020. </a:t>
            </a:r>
          </a:p>
          <a:p>
            <a:r>
              <a:rPr lang="de-DE" sz="1200" dirty="0"/>
              <a:t>Wilde, T. </a:t>
            </a:r>
            <a:r>
              <a:rPr lang="de-DE" sz="1200" dirty="0" err="1"/>
              <a:t>and</a:t>
            </a:r>
            <a:r>
              <a:rPr lang="de-DE" sz="1200" dirty="0"/>
              <a:t> Hess, T. (2007). Forschungsmethoden der Wirtschaftsinformatik; Eine empirische Untersuchung. Wirtschaftsinformatik, 49(4). </a:t>
            </a:r>
          </a:p>
        </p:txBody>
      </p:sp>
    </p:spTree>
    <p:extLst>
      <p:ext uri="{BB962C8B-B14F-4D97-AF65-F5344CB8AC3E}">
        <p14:creationId xmlns:p14="http://schemas.microsoft.com/office/powerpoint/2010/main" val="691894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962B6D8-4386-4D60-8BDD-A2399139DABD}"/>
              </a:ext>
            </a:extLst>
          </p:cNvPr>
          <p:cNvSpPr>
            <a:spLocks noGrp="1"/>
          </p:cNvSpPr>
          <p:nvPr>
            <p:ph type="body" sz="quarter" idx="13"/>
          </p:nvPr>
        </p:nvSpPr>
        <p:spPr/>
        <p:txBody>
          <a:bodyPr>
            <a:normAutofit lnSpcReduction="10000"/>
          </a:bodyPr>
          <a:lstStyle/>
          <a:p>
            <a:r>
              <a:rPr lang="de-DE" dirty="0"/>
              <a:t>Nils Lutz</a:t>
            </a:r>
          </a:p>
        </p:txBody>
      </p:sp>
      <p:sp>
        <p:nvSpPr>
          <p:cNvPr id="3" name="Textplatzhalter 2">
            <a:extLst>
              <a:ext uri="{FF2B5EF4-FFF2-40B4-BE49-F238E27FC236}">
                <a16:creationId xmlns:a16="http://schemas.microsoft.com/office/drawing/2014/main" id="{E0AFA086-DB34-428A-8ED5-E4984C94D778}"/>
              </a:ext>
            </a:extLst>
          </p:cNvPr>
          <p:cNvSpPr>
            <a:spLocks noGrp="1"/>
          </p:cNvSpPr>
          <p:nvPr>
            <p:ph type="body" sz="quarter" idx="14"/>
          </p:nvPr>
        </p:nvSpPr>
        <p:spPr/>
        <p:txBody>
          <a:bodyPr>
            <a:normAutofit lnSpcReduction="10000"/>
          </a:bodyPr>
          <a:lstStyle/>
          <a:p>
            <a:r>
              <a:rPr lang="de-DE" dirty="0"/>
              <a:t>nils.lutz@uol.de</a:t>
            </a:r>
          </a:p>
        </p:txBody>
      </p:sp>
      <p:sp>
        <p:nvSpPr>
          <p:cNvPr id="4" name="Textplatzhalter 3">
            <a:extLst>
              <a:ext uri="{FF2B5EF4-FFF2-40B4-BE49-F238E27FC236}">
                <a16:creationId xmlns:a16="http://schemas.microsoft.com/office/drawing/2014/main" id="{51BE6728-8052-4F35-ADE1-C01C5A57C6A7}"/>
              </a:ext>
            </a:extLst>
          </p:cNvPr>
          <p:cNvSpPr>
            <a:spLocks noGrp="1"/>
          </p:cNvSpPr>
          <p:nvPr>
            <p:ph type="body" sz="quarter" idx="15"/>
          </p:nvPr>
        </p:nvSpPr>
        <p:spPr/>
        <p:txBody>
          <a:bodyPr>
            <a:normAutofit lnSpcReduction="10000"/>
          </a:bodyPr>
          <a:lstStyle/>
          <a:p>
            <a:r>
              <a:rPr lang="de-DE" dirty="0"/>
              <a:t>+49 173 25 28 407</a:t>
            </a:r>
          </a:p>
        </p:txBody>
      </p:sp>
    </p:spTree>
    <p:extLst>
      <p:ext uri="{BB962C8B-B14F-4D97-AF65-F5344CB8AC3E}">
        <p14:creationId xmlns:p14="http://schemas.microsoft.com/office/powerpoint/2010/main" val="344460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A79F0D-67BF-C940-82D4-57CD37A7BF78}"/>
              </a:ext>
            </a:extLst>
          </p:cNvPr>
          <p:cNvSpPr>
            <a:spLocks noGrp="1"/>
          </p:cNvSpPr>
          <p:nvPr>
            <p:ph type="title"/>
          </p:nvPr>
        </p:nvSpPr>
        <p:spPr/>
        <p:txBody>
          <a:bodyPr/>
          <a:lstStyle/>
          <a:p>
            <a:r>
              <a:rPr lang="de-DE" dirty="0"/>
              <a:t>Motivation</a:t>
            </a:r>
          </a:p>
        </p:txBody>
      </p:sp>
      <p:sp>
        <p:nvSpPr>
          <p:cNvPr id="3" name="Foliennummernplatzhalter 2">
            <a:extLst>
              <a:ext uri="{FF2B5EF4-FFF2-40B4-BE49-F238E27FC236}">
                <a16:creationId xmlns:a16="http://schemas.microsoft.com/office/drawing/2014/main" id="{46001BB8-7B4D-E642-8733-A00B78CE6E56}"/>
              </a:ext>
            </a:extLst>
          </p:cNvPr>
          <p:cNvSpPr>
            <a:spLocks noGrp="1"/>
          </p:cNvSpPr>
          <p:nvPr>
            <p:ph type="sldNum" sz="quarter" idx="4"/>
          </p:nvPr>
        </p:nvSpPr>
        <p:spPr/>
        <p:txBody>
          <a:bodyPr/>
          <a:lstStyle/>
          <a:p>
            <a:fld id="{89923B7D-8708-48E0-9D6D-46966A4832A7}" type="slidenum">
              <a:rPr lang="de-DE" smtClean="0"/>
              <a:pPr/>
              <a:t>4</a:t>
            </a:fld>
            <a:endParaRPr lang="de-DE" dirty="0"/>
          </a:p>
        </p:txBody>
      </p:sp>
      <p:sp>
        <p:nvSpPr>
          <p:cNvPr id="4" name="Inhaltsplatzhalter 3">
            <a:extLst>
              <a:ext uri="{FF2B5EF4-FFF2-40B4-BE49-F238E27FC236}">
                <a16:creationId xmlns:a16="http://schemas.microsoft.com/office/drawing/2014/main" id="{4B23FF03-9034-6F4F-86DD-CA1E739E883F}"/>
              </a:ext>
            </a:extLst>
          </p:cNvPr>
          <p:cNvSpPr>
            <a:spLocks noGrp="1"/>
          </p:cNvSpPr>
          <p:nvPr>
            <p:ph sz="quarter" idx="10"/>
          </p:nvPr>
        </p:nvSpPr>
        <p:spPr/>
        <p:txBody>
          <a:bodyPr/>
          <a:lstStyle/>
          <a:p>
            <a:r>
              <a:rPr lang="de-DE" dirty="0"/>
              <a:t>Lebensmittelsicherheit</a:t>
            </a:r>
          </a:p>
        </p:txBody>
      </p:sp>
      <p:grpSp>
        <p:nvGrpSpPr>
          <p:cNvPr id="9" name="Gruppieren 8">
            <a:extLst>
              <a:ext uri="{FF2B5EF4-FFF2-40B4-BE49-F238E27FC236}">
                <a16:creationId xmlns:a16="http://schemas.microsoft.com/office/drawing/2014/main" id="{EC6C40B5-D9E2-B74F-98E3-B256FE8DF0FB}"/>
              </a:ext>
            </a:extLst>
          </p:cNvPr>
          <p:cNvGrpSpPr/>
          <p:nvPr/>
        </p:nvGrpSpPr>
        <p:grpSpPr>
          <a:xfrm>
            <a:off x="4532239" y="2313831"/>
            <a:ext cx="6256091" cy="4076178"/>
            <a:chOff x="5635487" y="2403282"/>
            <a:chExt cx="6256091" cy="4076178"/>
          </a:xfrm>
        </p:grpSpPr>
        <p:pic>
          <p:nvPicPr>
            <p:cNvPr id="6" name="Grafik 5">
              <a:extLst>
                <a:ext uri="{FF2B5EF4-FFF2-40B4-BE49-F238E27FC236}">
                  <a16:creationId xmlns:a16="http://schemas.microsoft.com/office/drawing/2014/main" id="{901AF49F-A14E-E043-9892-2725FA044453}"/>
                </a:ext>
              </a:extLst>
            </p:cNvPr>
            <p:cNvPicPr>
              <a:picLocks noChangeAspect="1"/>
            </p:cNvPicPr>
            <p:nvPr/>
          </p:nvPicPr>
          <p:blipFill rotWithShape="1">
            <a:blip r:embed="rId3">
              <a:extLst>
                <a:ext uri="{28A0092B-C50C-407E-A947-70E740481C1C}">
                  <a14:useLocalDpi xmlns:a14="http://schemas.microsoft.com/office/drawing/2010/main" val="0"/>
                </a:ext>
              </a:extLst>
            </a:blip>
            <a:srcRect l="7455" t="9118" r="8605" b="19551"/>
            <a:stretch/>
          </p:blipFill>
          <p:spPr>
            <a:xfrm>
              <a:off x="5635487" y="2403282"/>
              <a:ext cx="6256091" cy="3953068"/>
            </a:xfrm>
            <a:prstGeom prst="rect">
              <a:avLst/>
            </a:prstGeom>
          </p:spPr>
        </p:pic>
        <p:sp>
          <p:nvSpPr>
            <p:cNvPr id="8" name="Textfeld 7">
              <a:extLst>
                <a:ext uri="{FF2B5EF4-FFF2-40B4-BE49-F238E27FC236}">
                  <a16:creationId xmlns:a16="http://schemas.microsoft.com/office/drawing/2014/main" id="{57CC2BB0-F3F9-AC4D-89B7-D9411EBD975F}"/>
                </a:ext>
              </a:extLst>
            </p:cNvPr>
            <p:cNvSpPr txBox="1"/>
            <p:nvPr/>
          </p:nvSpPr>
          <p:spPr>
            <a:xfrm>
              <a:off x="8293613" y="6233239"/>
              <a:ext cx="3597965" cy="246221"/>
            </a:xfrm>
            <a:prstGeom prst="rect">
              <a:avLst/>
            </a:prstGeom>
            <a:noFill/>
          </p:spPr>
          <p:txBody>
            <a:bodyPr wrap="square" rtlCol="0">
              <a:spAutoFit/>
            </a:bodyPr>
            <a:lstStyle/>
            <a:p>
              <a:pPr algn="r"/>
              <a:r>
                <a:rPr lang="de-DE" sz="1000" dirty="0"/>
                <a:t>Quelle: Fraunhofer ISST, 2015</a:t>
              </a:r>
            </a:p>
          </p:txBody>
        </p:sp>
      </p:grpSp>
      <p:sp>
        <p:nvSpPr>
          <p:cNvPr id="5" name="Inhaltsplatzhalter 4">
            <a:extLst>
              <a:ext uri="{FF2B5EF4-FFF2-40B4-BE49-F238E27FC236}">
                <a16:creationId xmlns:a16="http://schemas.microsoft.com/office/drawing/2014/main" id="{680F1054-ADF8-F548-8721-3F0527AE991A}"/>
              </a:ext>
            </a:extLst>
          </p:cNvPr>
          <p:cNvSpPr>
            <a:spLocks noGrp="1"/>
          </p:cNvSpPr>
          <p:nvPr>
            <p:ph idx="1"/>
          </p:nvPr>
        </p:nvSpPr>
        <p:spPr/>
        <p:txBody>
          <a:bodyPr/>
          <a:lstStyle/>
          <a:p>
            <a:r>
              <a:rPr lang="de-DE" dirty="0"/>
              <a:t>Öffentlicher Druck durch Skandale </a:t>
            </a:r>
            <a:r>
              <a:rPr lang="de-DE" sz="1000" dirty="0"/>
              <a:t>(Die Grünen, 2013)</a:t>
            </a:r>
            <a:endParaRPr lang="de-DE" dirty="0"/>
          </a:p>
          <a:p>
            <a:r>
              <a:rPr lang="de-DE" dirty="0"/>
              <a:t>Umsetzung der EU-Verordnung 178/02 </a:t>
            </a:r>
            <a:r>
              <a:rPr lang="de-DE" sz="1000" dirty="0"/>
              <a:t>(Europa Parlament und Europäischer Rat, 2002)</a:t>
            </a:r>
            <a:endParaRPr lang="de-DE" dirty="0"/>
          </a:p>
          <a:p>
            <a:r>
              <a:rPr lang="de-DE" dirty="0"/>
              <a:t>Wettbewerbsvorteil</a:t>
            </a:r>
          </a:p>
          <a:p>
            <a:r>
              <a:rPr lang="de-DE" sz="1800" i="1" dirty="0"/>
              <a:t>„</a:t>
            </a:r>
            <a:r>
              <a:rPr lang="de-DE" sz="1800" i="1" dirty="0" err="1"/>
              <a:t>From</a:t>
            </a:r>
            <a:r>
              <a:rPr lang="de-DE" sz="1800" i="1" dirty="0"/>
              <a:t> </a:t>
            </a:r>
            <a:r>
              <a:rPr lang="de-DE" sz="1800" i="1" dirty="0" err="1"/>
              <a:t>the</a:t>
            </a:r>
            <a:r>
              <a:rPr lang="de-DE" sz="1800" i="1" dirty="0"/>
              <a:t> </a:t>
            </a:r>
            <a:r>
              <a:rPr lang="de-DE" sz="1800" i="1" dirty="0" err="1"/>
              <a:t>pork</a:t>
            </a:r>
            <a:r>
              <a:rPr lang="de-DE" sz="1800" i="1" dirty="0"/>
              <a:t> </a:t>
            </a:r>
            <a:r>
              <a:rPr lang="de-DE" sz="1800" i="1" dirty="0" err="1"/>
              <a:t>to</a:t>
            </a:r>
            <a:r>
              <a:rPr lang="de-DE" sz="1800" i="1" dirty="0"/>
              <a:t> </a:t>
            </a:r>
            <a:r>
              <a:rPr lang="de-DE" sz="1800" i="1" dirty="0" err="1"/>
              <a:t>the</a:t>
            </a:r>
            <a:r>
              <a:rPr lang="de-DE" sz="1800" i="1" dirty="0"/>
              <a:t> </a:t>
            </a:r>
            <a:r>
              <a:rPr lang="de-DE" sz="1800" i="1" dirty="0" err="1"/>
              <a:t>fork</a:t>
            </a:r>
            <a:r>
              <a:rPr lang="de-DE" sz="1800" i="1" dirty="0"/>
              <a:t>“</a:t>
            </a:r>
          </a:p>
        </p:txBody>
      </p:sp>
    </p:spTree>
    <p:extLst>
      <p:ext uri="{BB962C8B-B14F-4D97-AF65-F5344CB8AC3E}">
        <p14:creationId xmlns:p14="http://schemas.microsoft.com/office/powerpoint/2010/main" val="3745350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F9871C-E783-A549-8231-80F15FA4434F}"/>
              </a:ext>
            </a:extLst>
          </p:cNvPr>
          <p:cNvSpPr>
            <a:spLocks noGrp="1"/>
          </p:cNvSpPr>
          <p:nvPr>
            <p:ph type="title"/>
          </p:nvPr>
        </p:nvSpPr>
        <p:spPr/>
        <p:txBody>
          <a:bodyPr/>
          <a:lstStyle/>
          <a:p>
            <a:r>
              <a:rPr lang="de-DE" dirty="0"/>
              <a:t>Motivation</a:t>
            </a:r>
          </a:p>
        </p:txBody>
      </p:sp>
      <p:sp>
        <p:nvSpPr>
          <p:cNvPr id="3" name="Foliennummernplatzhalter 2">
            <a:extLst>
              <a:ext uri="{FF2B5EF4-FFF2-40B4-BE49-F238E27FC236}">
                <a16:creationId xmlns:a16="http://schemas.microsoft.com/office/drawing/2014/main" id="{C1D9B5D2-1732-8F48-B547-58ED045CF071}"/>
              </a:ext>
            </a:extLst>
          </p:cNvPr>
          <p:cNvSpPr>
            <a:spLocks noGrp="1"/>
          </p:cNvSpPr>
          <p:nvPr>
            <p:ph type="sldNum" sz="quarter" idx="4"/>
          </p:nvPr>
        </p:nvSpPr>
        <p:spPr/>
        <p:txBody>
          <a:bodyPr/>
          <a:lstStyle/>
          <a:p>
            <a:fld id="{89923B7D-8708-48E0-9D6D-46966A4832A7}" type="slidenum">
              <a:rPr lang="de-DE" smtClean="0"/>
              <a:pPr/>
              <a:t>5</a:t>
            </a:fld>
            <a:endParaRPr lang="de-DE" dirty="0"/>
          </a:p>
        </p:txBody>
      </p:sp>
      <p:sp>
        <p:nvSpPr>
          <p:cNvPr id="4" name="Inhaltsplatzhalter 3">
            <a:extLst>
              <a:ext uri="{FF2B5EF4-FFF2-40B4-BE49-F238E27FC236}">
                <a16:creationId xmlns:a16="http://schemas.microsoft.com/office/drawing/2014/main" id="{A7DDA39F-2561-9E4A-BCC8-400AC8950870}"/>
              </a:ext>
            </a:extLst>
          </p:cNvPr>
          <p:cNvSpPr>
            <a:spLocks noGrp="1"/>
          </p:cNvSpPr>
          <p:nvPr>
            <p:ph sz="quarter" idx="10"/>
          </p:nvPr>
        </p:nvSpPr>
        <p:spPr/>
        <p:txBody>
          <a:bodyPr/>
          <a:lstStyle/>
          <a:p>
            <a:r>
              <a:rPr lang="de-DE" dirty="0"/>
              <a:t>Blockchain-Technologie</a:t>
            </a:r>
          </a:p>
        </p:txBody>
      </p:sp>
      <p:sp>
        <p:nvSpPr>
          <p:cNvPr id="5" name="Inhaltsplatzhalter 4">
            <a:extLst>
              <a:ext uri="{FF2B5EF4-FFF2-40B4-BE49-F238E27FC236}">
                <a16:creationId xmlns:a16="http://schemas.microsoft.com/office/drawing/2014/main" id="{62ED4229-4FE8-564E-8711-8F72E14CC60A}"/>
              </a:ext>
            </a:extLst>
          </p:cNvPr>
          <p:cNvSpPr>
            <a:spLocks noGrp="1"/>
          </p:cNvSpPr>
          <p:nvPr>
            <p:ph idx="1"/>
          </p:nvPr>
        </p:nvSpPr>
        <p:spPr/>
        <p:txBody>
          <a:bodyPr>
            <a:normAutofit/>
          </a:bodyPr>
          <a:lstStyle/>
          <a:p>
            <a:r>
              <a:rPr lang="de-DE" dirty="0"/>
              <a:t>Hauptmerkmale der Technologie </a:t>
            </a:r>
            <a:r>
              <a:rPr lang="de-DE" sz="1050" dirty="0"/>
              <a:t>(</a:t>
            </a:r>
            <a:r>
              <a:rPr lang="de-DE" sz="1050" dirty="0" err="1"/>
              <a:t>Buterin</a:t>
            </a:r>
            <a:r>
              <a:rPr lang="de-DE" sz="1050" dirty="0"/>
              <a:t>, 2014; </a:t>
            </a:r>
            <a:r>
              <a:rPr lang="de-DE" sz="1050" dirty="0" err="1"/>
              <a:t>Cardano</a:t>
            </a:r>
            <a:r>
              <a:rPr lang="de-DE" sz="1050" dirty="0"/>
              <a:t>, 2017; </a:t>
            </a:r>
            <a:r>
              <a:rPr lang="de-DE" sz="1050" dirty="0" err="1"/>
              <a:t>carVertical</a:t>
            </a:r>
            <a:r>
              <a:rPr lang="de-DE" sz="1050" dirty="0"/>
              <a:t>, 2017; </a:t>
            </a:r>
            <a:r>
              <a:rPr lang="de-DE" sz="1050" dirty="0" err="1"/>
              <a:t>Nakamoto</a:t>
            </a:r>
            <a:r>
              <a:rPr lang="de-DE" sz="1050" dirty="0"/>
              <a:t>, 2009; Drescher, 2017; </a:t>
            </a:r>
            <a:r>
              <a:rPr lang="de-DE" sz="1050" dirty="0" err="1"/>
              <a:t>Tribis</a:t>
            </a:r>
            <a:r>
              <a:rPr lang="de-DE" sz="1050" dirty="0"/>
              <a:t> et al., 2018)</a:t>
            </a:r>
            <a:endParaRPr lang="de-DE" dirty="0"/>
          </a:p>
          <a:p>
            <a:pPr lvl="1"/>
            <a:r>
              <a:rPr lang="de-DE" dirty="0"/>
              <a:t>Ein unveränderliches Transaktionsregister ist das zentrale Element jeder Blockchain.</a:t>
            </a:r>
          </a:p>
          <a:p>
            <a:pPr lvl="1"/>
            <a:r>
              <a:rPr lang="de-DE" dirty="0"/>
              <a:t>Alle Datensätze werden in einer dezentralen Datenbank gespeichert, die auf einer Anzahl von Rechnern (Nodes) im Netzwerk redundant gehalten wird.</a:t>
            </a:r>
          </a:p>
          <a:p>
            <a:pPr lvl="1"/>
            <a:r>
              <a:rPr lang="de-DE" dirty="0"/>
              <a:t>Das Transaktionsregister ist strikt additiv – nichts kann rückwirkend verändert oder entfernt werden. Das Register wächst also, während fortwährend neue Datensätze hinzugefügt werden.</a:t>
            </a:r>
          </a:p>
          <a:p>
            <a:pPr lvl="1"/>
            <a:r>
              <a:rPr lang="de-DE" dirty="0"/>
              <a:t>Bestimmte Verfahren stellen sicher, dass nur zulässige Datensätze akzeptiert werden und dass die gespeicherten Versionen der Datenbank auf allen Nodes identisch sind.</a:t>
            </a:r>
          </a:p>
        </p:txBody>
      </p:sp>
      <p:grpSp>
        <p:nvGrpSpPr>
          <p:cNvPr id="8" name="Gruppieren 7">
            <a:extLst>
              <a:ext uri="{FF2B5EF4-FFF2-40B4-BE49-F238E27FC236}">
                <a16:creationId xmlns:a16="http://schemas.microsoft.com/office/drawing/2014/main" id="{87A628C9-4B9A-7C40-B444-949D7212ABC9}"/>
              </a:ext>
            </a:extLst>
          </p:cNvPr>
          <p:cNvGrpSpPr/>
          <p:nvPr/>
        </p:nvGrpSpPr>
        <p:grpSpPr>
          <a:xfrm>
            <a:off x="1779085" y="4651513"/>
            <a:ext cx="8633830" cy="2069962"/>
            <a:chOff x="1779912" y="4651513"/>
            <a:chExt cx="8633830" cy="2069962"/>
          </a:xfrm>
        </p:grpSpPr>
        <p:pic>
          <p:nvPicPr>
            <p:cNvPr id="6" name="Grafik 5">
              <a:extLst>
                <a:ext uri="{FF2B5EF4-FFF2-40B4-BE49-F238E27FC236}">
                  <a16:creationId xmlns:a16="http://schemas.microsoft.com/office/drawing/2014/main" id="{9C1F1AF6-722F-7844-A809-54415ABBB41B}"/>
                </a:ext>
              </a:extLst>
            </p:cNvPr>
            <p:cNvPicPr>
              <a:picLocks noChangeAspect="1"/>
            </p:cNvPicPr>
            <p:nvPr/>
          </p:nvPicPr>
          <p:blipFill>
            <a:blip r:embed="rId3"/>
            <a:stretch>
              <a:fillRect/>
            </a:stretch>
          </p:blipFill>
          <p:spPr>
            <a:xfrm>
              <a:off x="1779912" y="4651513"/>
              <a:ext cx="8632177" cy="1801498"/>
            </a:xfrm>
            <a:prstGeom prst="rect">
              <a:avLst/>
            </a:prstGeom>
          </p:spPr>
        </p:pic>
        <p:sp>
          <p:nvSpPr>
            <p:cNvPr id="7" name="Textfeld 6">
              <a:extLst>
                <a:ext uri="{FF2B5EF4-FFF2-40B4-BE49-F238E27FC236}">
                  <a16:creationId xmlns:a16="http://schemas.microsoft.com/office/drawing/2014/main" id="{18A52510-0674-DB40-8D16-B13FF0369377}"/>
                </a:ext>
              </a:extLst>
            </p:cNvPr>
            <p:cNvSpPr txBox="1"/>
            <p:nvPr/>
          </p:nvSpPr>
          <p:spPr>
            <a:xfrm>
              <a:off x="7108131" y="6475254"/>
              <a:ext cx="3305611" cy="246221"/>
            </a:xfrm>
            <a:prstGeom prst="rect">
              <a:avLst/>
            </a:prstGeom>
            <a:noFill/>
          </p:spPr>
          <p:txBody>
            <a:bodyPr wrap="square" rtlCol="0">
              <a:spAutoFit/>
            </a:bodyPr>
            <a:lstStyle/>
            <a:p>
              <a:pPr algn="r"/>
              <a:r>
                <a:rPr lang="de-DE" sz="1000" dirty="0"/>
                <a:t>Quelle: </a:t>
              </a:r>
              <a:r>
                <a:rPr lang="de-DE" sz="1000" dirty="0" err="1"/>
                <a:t>Tschorsch</a:t>
              </a:r>
              <a:r>
                <a:rPr lang="de-DE" sz="1000" dirty="0"/>
                <a:t>, 2016</a:t>
              </a:r>
            </a:p>
          </p:txBody>
        </p:sp>
      </p:grpSp>
    </p:spTree>
    <p:extLst>
      <p:ext uri="{BB962C8B-B14F-4D97-AF65-F5344CB8AC3E}">
        <p14:creationId xmlns:p14="http://schemas.microsoft.com/office/powerpoint/2010/main" val="2534752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ieren 11">
            <a:extLst>
              <a:ext uri="{FF2B5EF4-FFF2-40B4-BE49-F238E27FC236}">
                <a16:creationId xmlns:a16="http://schemas.microsoft.com/office/drawing/2014/main" id="{28883EE7-57BF-7A43-9EBE-23DAAF869A80}"/>
              </a:ext>
            </a:extLst>
          </p:cNvPr>
          <p:cNvGrpSpPr/>
          <p:nvPr/>
        </p:nvGrpSpPr>
        <p:grpSpPr>
          <a:xfrm>
            <a:off x="7008154" y="2878323"/>
            <a:ext cx="4312508" cy="3680467"/>
            <a:chOff x="6242849" y="2822714"/>
            <a:chExt cx="4312508" cy="3680467"/>
          </a:xfrm>
        </p:grpSpPr>
        <p:pic>
          <p:nvPicPr>
            <p:cNvPr id="10" name="Grafik 9">
              <a:extLst>
                <a:ext uri="{FF2B5EF4-FFF2-40B4-BE49-F238E27FC236}">
                  <a16:creationId xmlns:a16="http://schemas.microsoft.com/office/drawing/2014/main" id="{F937D92E-F026-3E4D-83CC-9B3D6BD4B7EA}"/>
                </a:ext>
              </a:extLst>
            </p:cNvPr>
            <p:cNvPicPr>
              <a:picLocks noChangeAspect="1"/>
            </p:cNvPicPr>
            <p:nvPr/>
          </p:nvPicPr>
          <p:blipFill rotWithShape="1">
            <a:blip r:embed="rId3">
              <a:extLst>
                <a:ext uri="{28A0092B-C50C-407E-A947-70E740481C1C}">
                  <a14:useLocalDpi xmlns:a14="http://schemas.microsoft.com/office/drawing/2010/main" val="0"/>
                </a:ext>
              </a:extLst>
            </a:blip>
            <a:srcRect t="14296" r="30781" b="12270"/>
            <a:stretch/>
          </p:blipFill>
          <p:spPr>
            <a:xfrm>
              <a:off x="6242849" y="2822714"/>
              <a:ext cx="4312508" cy="3434246"/>
            </a:xfrm>
            <a:prstGeom prst="rect">
              <a:avLst/>
            </a:prstGeom>
          </p:spPr>
        </p:pic>
        <p:sp>
          <p:nvSpPr>
            <p:cNvPr id="11" name="Textfeld 10">
              <a:extLst>
                <a:ext uri="{FF2B5EF4-FFF2-40B4-BE49-F238E27FC236}">
                  <a16:creationId xmlns:a16="http://schemas.microsoft.com/office/drawing/2014/main" id="{48317EF0-62CB-4B45-AEB5-0729AB842102}"/>
                </a:ext>
              </a:extLst>
            </p:cNvPr>
            <p:cNvSpPr txBox="1"/>
            <p:nvPr/>
          </p:nvSpPr>
          <p:spPr>
            <a:xfrm>
              <a:off x="6930887" y="6256960"/>
              <a:ext cx="3624470" cy="246221"/>
            </a:xfrm>
            <a:prstGeom prst="rect">
              <a:avLst/>
            </a:prstGeom>
            <a:noFill/>
          </p:spPr>
          <p:txBody>
            <a:bodyPr wrap="square" rtlCol="0">
              <a:spAutoFit/>
            </a:bodyPr>
            <a:lstStyle/>
            <a:p>
              <a:pPr algn="r"/>
              <a:r>
                <a:rPr lang="de-DE" sz="1000" dirty="0"/>
                <a:t>Quelle: </a:t>
              </a:r>
              <a:r>
                <a:rPr lang="de-DE" sz="1000" dirty="0" err="1"/>
                <a:t>Transparency-One</a:t>
              </a:r>
              <a:r>
                <a:rPr lang="de-DE" sz="1000" dirty="0"/>
                <a:t>, 2019</a:t>
              </a:r>
            </a:p>
          </p:txBody>
        </p:sp>
      </p:grpSp>
      <p:sp>
        <p:nvSpPr>
          <p:cNvPr id="2" name="Titel 1">
            <a:extLst>
              <a:ext uri="{FF2B5EF4-FFF2-40B4-BE49-F238E27FC236}">
                <a16:creationId xmlns:a16="http://schemas.microsoft.com/office/drawing/2014/main" id="{28F9871C-E783-A549-8231-80F15FA4434F}"/>
              </a:ext>
            </a:extLst>
          </p:cNvPr>
          <p:cNvSpPr>
            <a:spLocks noGrp="1"/>
          </p:cNvSpPr>
          <p:nvPr>
            <p:ph type="title"/>
          </p:nvPr>
        </p:nvSpPr>
        <p:spPr/>
        <p:txBody>
          <a:bodyPr/>
          <a:lstStyle/>
          <a:p>
            <a:r>
              <a:rPr lang="de-DE" dirty="0"/>
              <a:t>Motivation</a:t>
            </a:r>
          </a:p>
        </p:txBody>
      </p:sp>
      <p:sp>
        <p:nvSpPr>
          <p:cNvPr id="3" name="Foliennummernplatzhalter 2">
            <a:extLst>
              <a:ext uri="{FF2B5EF4-FFF2-40B4-BE49-F238E27FC236}">
                <a16:creationId xmlns:a16="http://schemas.microsoft.com/office/drawing/2014/main" id="{C1D9B5D2-1732-8F48-B547-58ED045CF071}"/>
              </a:ext>
            </a:extLst>
          </p:cNvPr>
          <p:cNvSpPr>
            <a:spLocks noGrp="1"/>
          </p:cNvSpPr>
          <p:nvPr>
            <p:ph type="sldNum" sz="quarter" idx="4"/>
          </p:nvPr>
        </p:nvSpPr>
        <p:spPr/>
        <p:txBody>
          <a:bodyPr/>
          <a:lstStyle/>
          <a:p>
            <a:fld id="{89923B7D-8708-48E0-9D6D-46966A4832A7}" type="slidenum">
              <a:rPr lang="de-DE" smtClean="0"/>
              <a:pPr/>
              <a:t>6</a:t>
            </a:fld>
            <a:endParaRPr lang="de-DE" dirty="0"/>
          </a:p>
        </p:txBody>
      </p:sp>
      <p:sp>
        <p:nvSpPr>
          <p:cNvPr id="4" name="Inhaltsplatzhalter 3">
            <a:extLst>
              <a:ext uri="{FF2B5EF4-FFF2-40B4-BE49-F238E27FC236}">
                <a16:creationId xmlns:a16="http://schemas.microsoft.com/office/drawing/2014/main" id="{A7DDA39F-2561-9E4A-BCC8-400AC8950870}"/>
              </a:ext>
            </a:extLst>
          </p:cNvPr>
          <p:cNvSpPr>
            <a:spLocks noGrp="1"/>
          </p:cNvSpPr>
          <p:nvPr>
            <p:ph sz="quarter" idx="10"/>
          </p:nvPr>
        </p:nvSpPr>
        <p:spPr/>
        <p:txBody>
          <a:bodyPr/>
          <a:lstStyle/>
          <a:p>
            <a:r>
              <a:rPr lang="de-DE" dirty="0"/>
              <a:t>Blockchain-Technologie</a:t>
            </a:r>
          </a:p>
        </p:txBody>
      </p:sp>
      <p:sp>
        <p:nvSpPr>
          <p:cNvPr id="5" name="Inhaltsplatzhalter 4">
            <a:extLst>
              <a:ext uri="{FF2B5EF4-FFF2-40B4-BE49-F238E27FC236}">
                <a16:creationId xmlns:a16="http://schemas.microsoft.com/office/drawing/2014/main" id="{62ED4229-4FE8-564E-8711-8F72E14CC60A}"/>
              </a:ext>
            </a:extLst>
          </p:cNvPr>
          <p:cNvSpPr>
            <a:spLocks noGrp="1"/>
          </p:cNvSpPr>
          <p:nvPr>
            <p:ph idx="1"/>
          </p:nvPr>
        </p:nvSpPr>
        <p:spPr/>
        <p:txBody>
          <a:bodyPr>
            <a:normAutofit/>
          </a:bodyPr>
          <a:lstStyle/>
          <a:p>
            <a:r>
              <a:rPr lang="de-DE" dirty="0"/>
              <a:t>Schnittmenge mit Supply-Chain Systemen</a:t>
            </a:r>
          </a:p>
          <a:p>
            <a:pPr lvl="1"/>
            <a:r>
              <a:rPr lang="de-DE" dirty="0"/>
              <a:t>Viele Teilnehmer eines logischen Systems </a:t>
            </a:r>
            <a:r>
              <a:rPr lang="de-DE" sz="1000" dirty="0"/>
              <a:t>(</a:t>
            </a:r>
            <a:r>
              <a:rPr lang="de-DE" sz="1000" dirty="0" err="1"/>
              <a:t>Tribis</a:t>
            </a:r>
            <a:r>
              <a:rPr lang="de-DE" sz="1000" dirty="0"/>
              <a:t> et al., 2018)</a:t>
            </a:r>
            <a:endParaRPr lang="de-DE" dirty="0"/>
          </a:p>
          <a:p>
            <a:pPr lvl="1"/>
            <a:r>
              <a:rPr lang="de-DE" dirty="0"/>
              <a:t>Abbildung der gesamten Lieferkette als Graph </a:t>
            </a:r>
            <a:r>
              <a:rPr lang="de-DE" sz="1000" dirty="0"/>
              <a:t>(</a:t>
            </a:r>
            <a:r>
              <a:rPr lang="de-DE" sz="1000" dirty="0" err="1"/>
              <a:t>Tribis</a:t>
            </a:r>
            <a:r>
              <a:rPr lang="de-DE" sz="1000" dirty="0"/>
              <a:t> et al., 2018)</a:t>
            </a:r>
            <a:endParaRPr lang="de-DE" dirty="0"/>
          </a:p>
          <a:p>
            <a:pPr lvl="1"/>
            <a:r>
              <a:rPr lang="de-DE" dirty="0"/>
              <a:t>Bundesregierung zeigt starkes Interesse daran eine Strategie zum Umgang und Einsatz der Technologie zu erarbeiten </a:t>
            </a:r>
            <a:r>
              <a:rPr lang="de-DE" sz="1000" dirty="0"/>
              <a:t>(</a:t>
            </a:r>
            <a:r>
              <a:rPr lang="de-DE" sz="1000" dirty="0" err="1"/>
              <a:t>Gatz</a:t>
            </a:r>
            <a:r>
              <a:rPr lang="de-DE" sz="1000" dirty="0"/>
              <a:t> et al., 2018)</a:t>
            </a:r>
          </a:p>
          <a:p>
            <a:pPr lvl="1"/>
            <a:r>
              <a:rPr lang="de-DE" dirty="0"/>
              <a:t>Transparenzansprüche des Endverbrauchers </a:t>
            </a:r>
            <a:r>
              <a:rPr lang="de-DE" sz="1000" dirty="0"/>
              <a:t>(</a:t>
            </a:r>
            <a:r>
              <a:rPr lang="de-DE" sz="1000" dirty="0" err="1"/>
              <a:t>Siepermann</a:t>
            </a:r>
            <a:r>
              <a:rPr lang="de-DE" sz="1000" dirty="0"/>
              <a:t> et al., 2015)</a:t>
            </a:r>
            <a:endParaRPr lang="de-DE" dirty="0"/>
          </a:p>
          <a:p>
            <a:pPr lvl="1"/>
            <a:endParaRPr lang="de-DE" dirty="0"/>
          </a:p>
          <a:p>
            <a:pPr lvl="1"/>
            <a:endParaRPr lang="de-DE" dirty="0"/>
          </a:p>
        </p:txBody>
      </p:sp>
    </p:spTree>
    <p:extLst>
      <p:ext uri="{BB962C8B-B14F-4D97-AF65-F5344CB8AC3E}">
        <p14:creationId xmlns:p14="http://schemas.microsoft.com/office/powerpoint/2010/main" val="904406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E1BD74-CF41-453F-868E-933FE5B75CB0}"/>
              </a:ext>
            </a:extLst>
          </p:cNvPr>
          <p:cNvSpPr>
            <a:spLocks noGrp="1"/>
          </p:cNvSpPr>
          <p:nvPr>
            <p:ph type="ctrTitle"/>
          </p:nvPr>
        </p:nvSpPr>
        <p:spPr/>
        <p:txBody>
          <a:bodyPr/>
          <a:lstStyle/>
          <a:p>
            <a:r>
              <a:rPr lang="de-DE" dirty="0"/>
              <a:t>Problemstellung</a:t>
            </a:r>
          </a:p>
        </p:txBody>
      </p:sp>
      <p:sp>
        <p:nvSpPr>
          <p:cNvPr id="3" name="Untertitel 2">
            <a:extLst>
              <a:ext uri="{FF2B5EF4-FFF2-40B4-BE49-F238E27FC236}">
                <a16:creationId xmlns:a16="http://schemas.microsoft.com/office/drawing/2014/main" id="{66D8573E-43FF-4F4B-AD8D-FADCDA2C780D}"/>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180208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F69C25-C7B0-F849-8727-B06B8F3FD236}"/>
              </a:ext>
            </a:extLst>
          </p:cNvPr>
          <p:cNvSpPr>
            <a:spLocks noGrp="1"/>
          </p:cNvSpPr>
          <p:nvPr>
            <p:ph type="title"/>
          </p:nvPr>
        </p:nvSpPr>
        <p:spPr/>
        <p:txBody>
          <a:bodyPr/>
          <a:lstStyle/>
          <a:p>
            <a:r>
              <a:rPr lang="de-DE" dirty="0"/>
              <a:t>Problemstellung</a:t>
            </a:r>
          </a:p>
        </p:txBody>
      </p:sp>
      <p:sp>
        <p:nvSpPr>
          <p:cNvPr id="3" name="Foliennummernplatzhalter 2">
            <a:extLst>
              <a:ext uri="{FF2B5EF4-FFF2-40B4-BE49-F238E27FC236}">
                <a16:creationId xmlns:a16="http://schemas.microsoft.com/office/drawing/2014/main" id="{92B54026-002C-6142-A9AB-F55D8F6DF696}"/>
              </a:ext>
            </a:extLst>
          </p:cNvPr>
          <p:cNvSpPr>
            <a:spLocks noGrp="1"/>
          </p:cNvSpPr>
          <p:nvPr>
            <p:ph type="sldNum" sz="quarter" idx="4"/>
          </p:nvPr>
        </p:nvSpPr>
        <p:spPr/>
        <p:txBody>
          <a:bodyPr/>
          <a:lstStyle/>
          <a:p>
            <a:fld id="{89923B7D-8708-48E0-9D6D-46966A4832A7}" type="slidenum">
              <a:rPr lang="de-DE" smtClean="0"/>
              <a:pPr/>
              <a:t>8</a:t>
            </a:fld>
            <a:endParaRPr lang="de-DE" dirty="0"/>
          </a:p>
        </p:txBody>
      </p:sp>
      <p:sp>
        <p:nvSpPr>
          <p:cNvPr id="4" name="Inhaltsplatzhalter 3">
            <a:extLst>
              <a:ext uri="{FF2B5EF4-FFF2-40B4-BE49-F238E27FC236}">
                <a16:creationId xmlns:a16="http://schemas.microsoft.com/office/drawing/2014/main" id="{C9494ABF-F691-3C42-A484-A5749C4F9077}"/>
              </a:ext>
            </a:extLst>
          </p:cNvPr>
          <p:cNvSpPr>
            <a:spLocks noGrp="1"/>
          </p:cNvSpPr>
          <p:nvPr>
            <p:ph sz="quarter" idx="10"/>
          </p:nvPr>
        </p:nvSpPr>
        <p:spPr/>
        <p:txBody>
          <a:bodyPr/>
          <a:lstStyle/>
          <a:p>
            <a:endParaRPr lang="de-DE"/>
          </a:p>
        </p:txBody>
      </p:sp>
      <p:graphicFrame>
        <p:nvGraphicFramePr>
          <p:cNvPr id="8" name="Inhaltsplatzhalter 7">
            <a:extLst>
              <a:ext uri="{FF2B5EF4-FFF2-40B4-BE49-F238E27FC236}">
                <a16:creationId xmlns:a16="http://schemas.microsoft.com/office/drawing/2014/main" id="{2F73414D-9A4C-3144-9A73-80B41B6A7419}"/>
              </a:ext>
            </a:extLst>
          </p:cNvPr>
          <p:cNvGraphicFramePr>
            <a:graphicFrameLocks noGrp="1"/>
          </p:cNvGraphicFramePr>
          <p:nvPr>
            <p:ph idx="1"/>
          </p:nvPr>
        </p:nvGraphicFramePr>
        <p:xfrm>
          <a:off x="540588" y="1526239"/>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fik 8">
            <a:extLst>
              <a:ext uri="{FF2B5EF4-FFF2-40B4-BE49-F238E27FC236}">
                <a16:creationId xmlns:a16="http://schemas.microsoft.com/office/drawing/2014/main" id="{DC871749-233C-DC4B-94AE-849B65750A84}"/>
              </a:ext>
            </a:extLst>
          </p:cNvPr>
          <p:cNvPicPr>
            <a:picLocks noChangeAspect="1"/>
          </p:cNvPicPr>
          <p:nvPr/>
        </p:nvPicPr>
        <p:blipFill>
          <a:blip r:embed="rId8"/>
          <a:stretch>
            <a:fillRect/>
          </a:stretch>
        </p:blipFill>
        <p:spPr>
          <a:xfrm>
            <a:off x="643797" y="1828799"/>
            <a:ext cx="771939" cy="771939"/>
          </a:xfrm>
          <a:prstGeom prst="rect">
            <a:avLst/>
          </a:prstGeom>
        </p:spPr>
      </p:pic>
      <p:pic>
        <p:nvPicPr>
          <p:cNvPr id="10" name="Grafik 9">
            <a:extLst>
              <a:ext uri="{FF2B5EF4-FFF2-40B4-BE49-F238E27FC236}">
                <a16:creationId xmlns:a16="http://schemas.microsoft.com/office/drawing/2014/main" id="{D83BAEA9-7C9D-B64C-A50B-DE7A531C1ACE}"/>
              </a:ext>
            </a:extLst>
          </p:cNvPr>
          <p:cNvPicPr>
            <a:picLocks noChangeAspect="1"/>
          </p:cNvPicPr>
          <p:nvPr/>
        </p:nvPicPr>
        <p:blipFill rotWithShape="1">
          <a:blip r:embed="rId9"/>
          <a:srcRect r="51045"/>
          <a:stretch/>
        </p:blipFill>
        <p:spPr>
          <a:xfrm>
            <a:off x="1174192" y="2903298"/>
            <a:ext cx="514084" cy="537827"/>
          </a:xfrm>
          <a:prstGeom prst="rect">
            <a:avLst/>
          </a:prstGeom>
        </p:spPr>
      </p:pic>
      <p:pic>
        <p:nvPicPr>
          <p:cNvPr id="11" name="Grafik 10">
            <a:extLst>
              <a:ext uri="{FF2B5EF4-FFF2-40B4-BE49-F238E27FC236}">
                <a16:creationId xmlns:a16="http://schemas.microsoft.com/office/drawing/2014/main" id="{E8974A08-9AC8-BF47-83DA-8E6AE0B0EB00}"/>
              </a:ext>
            </a:extLst>
          </p:cNvPr>
          <p:cNvPicPr>
            <a:picLocks noChangeAspect="1"/>
          </p:cNvPicPr>
          <p:nvPr/>
        </p:nvPicPr>
        <p:blipFill>
          <a:blip r:embed="rId10"/>
          <a:stretch>
            <a:fillRect/>
          </a:stretch>
        </p:blipFill>
        <p:spPr>
          <a:xfrm>
            <a:off x="1111548" y="4045124"/>
            <a:ext cx="619493" cy="308555"/>
          </a:xfrm>
          <a:prstGeom prst="rect">
            <a:avLst/>
          </a:prstGeom>
        </p:spPr>
      </p:pic>
      <p:pic>
        <p:nvPicPr>
          <p:cNvPr id="12" name="Grafik 11">
            <a:extLst>
              <a:ext uri="{FF2B5EF4-FFF2-40B4-BE49-F238E27FC236}">
                <a16:creationId xmlns:a16="http://schemas.microsoft.com/office/drawing/2014/main" id="{29938D02-F5C3-BA4E-9301-DDA4898C80E0}"/>
              </a:ext>
            </a:extLst>
          </p:cNvPr>
          <p:cNvPicPr>
            <a:picLocks noChangeAspect="1"/>
          </p:cNvPicPr>
          <p:nvPr/>
        </p:nvPicPr>
        <p:blipFill>
          <a:blip r:embed="rId11"/>
          <a:stretch>
            <a:fillRect/>
          </a:stretch>
        </p:blipFill>
        <p:spPr>
          <a:xfrm>
            <a:off x="773830" y="4907023"/>
            <a:ext cx="514897" cy="564271"/>
          </a:xfrm>
          <a:prstGeom prst="rect">
            <a:avLst/>
          </a:prstGeom>
        </p:spPr>
      </p:pic>
    </p:spTree>
    <p:extLst>
      <p:ext uri="{BB962C8B-B14F-4D97-AF65-F5344CB8AC3E}">
        <p14:creationId xmlns:p14="http://schemas.microsoft.com/office/powerpoint/2010/main" val="1910978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E71FAF-E183-A44F-8000-F61374AB7D89}"/>
              </a:ext>
            </a:extLst>
          </p:cNvPr>
          <p:cNvSpPr>
            <a:spLocks noGrp="1"/>
          </p:cNvSpPr>
          <p:nvPr>
            <p:ph type="title"/>
          </p:nvPr>
        </p:nvSpPr>
        <p:spPr/>
        <p:txBody>
          <a:bodyPr/>
          <a:lstStyle/>
          <a:p>
            <a:r>
              <a:rPr lang="de-DE" dirty="0"/>
              <a:t>Problemstellung</a:t>
            </a:r>
          </a:p>
        </p:txBody>
      </p:sp>
      <p:sp>
        <p:nvSpPr>
          <p:cNvPr id="3" name="Foliennummernplatzhalter 2">
            <a:extLst>
              <a:ext uri="{FF2B5EF4-FFF2-40B4-BE49-F238E27FC236}">
                <a16:creationId xmlns:a16="http://schemas.microsoft.com/office/drawing/2014/main" id="{511BCA6A-D6EC-784C-B326-1A97963C85AD}"/>
              </a:ext>
            </a:extLst>
          </p:cNvPr>
          <p:cNvSpPr>
            <a:spLocks noGrp="1"/>
          </p:cNvSpPr>
          <p:nvPr>
            <p:ph type="sldNum" sz="quarter" idx="4"/>
          </p:nvPr>
        </p:nvSpPr>
        <p:spPr/>
        <p:txBody>
          <a:bodyPr/>
          <a:lstStyle/>
          <a:p>
            <a:fld id="{89923B7D-8708-48E0-9D6D-46966A4832A7}" type="slidenum">
              <a:rPr lang="de-DE" smtClean="0"/>
              <a:pPr/>
              <a:t>9</a:t>
            </a:fld>
            <a:endParaRPr lang="de-DE" dirty="0"/>
          </a:p>
        </p:txBody>
      </p:sp>
      <p:sp>
        <p:nvSpPr>
          <p:cNvPr id="4" name="Inhaltsplatzhalter 3">
            <a:extLst>
              <a:ext uri="{FF2B5EF4-FFF2-40B4-BE49-F238E27FC236}">
                <a16:creationId xmlns:a16="http://schemas.microsoft.com/office/drawing/2014/main" id="{791F59C5-57B1-5744-9345-AB79B0925DAF}"/>
              </a:ext>
            </a:extLst>
          </p:cNvPr>
          <p:cNvSpPr>
            <a:spLocks noGrp="1"/>
          </p:cNvSpPr>
          <p:nvPr>
            <p:ph sz="quarter" idx="10"/>
          </p:nvPr>
        </p:nvSpPr>
        <p:spPr/>
        <p:txBody>
          <a:bodyPr/>
          <a:lstStyle/>
          <a:p>
            <a:r>
              <a:rPr lang="de-DE" dirty="0"/>
              <a:t>Forschungsfrage</a:t>
            </a:r>
          </a:p>
        </p:txBody>
      </p:sp>
      <p:sp>
        <p:nvSpPr>
          <p:cNvPr id="5" name="Inhaltsplatzhalter 4">
            <a:extLst>
              <a:ext uri="{FF2B5EF4-FFF2-40B4-BE49-F238E27FC236}">
                <a16:creationId xmlns:a16="http://schemas.microsoft.com/office/drawing/2014/main" id="{3136D046-3886-4D43-9584-3F7E0C04DED0}"/>
              </a:ext>
            </a:extLst>
          </p:cNvPr>
          <p:cNvSpPr>
            <a:spLocks noGrp="1"/>
          </p:cNvSpPr>
          <p:nvPr>
            <p:ph idx="1"/>
          </p:nvPr>
        </p:nvSpPr>
        <p:spPr/>
        <p:txBody>
          <a:bodyPr>
            <a:normAutofit/>
          </a:bodyPr>
          <a:lstStyle/>
          <a:p>
            <a:r>
              <a:rPr lang="de-DE" b="1" dirty="0"/>
              <a:t>FF1</a:t>
            </a:r>
            <a:r>
              <a:rPr lang="de-DE" dirty="0"/>
              <a:t> Wie kann die Rückverfolgbarkeit von Chargen in der Fleischwarenindustrie entlang der gesamten Lieferkette mithilfe von Blockchain-Technologie realisiert werden?</a:t>
            </a:r>
          </a:p>
          <a:p>
            <a:pPr lvl="1"/>
            <a:r>
              <a:rPr lang="de-DE" b="1" dirty="0"/>
              <a:t>FF1.1</a:t>
            </a:r>
            <a:r>
              <a:rPr lang="de-DE" dirty="0"/>
              <a:t> Welche Anforderungen an ein System zur Rückverfolgbarkeit von Chargen werden seitens der Fleischwarenindustrie gestellt?</a:t>
            </a:r>
          </a:p>
          <a:p>
            <a:pPr lvl="1"/>
            <a:r>
              <a:rPr lang="de-DE" b="1" dirty="0"/>
              <a:t>FF1.2</a:t>
            </a:r>
            <a:r>
              <a:rPr lang="de-DE" dirty="0"/>
              <a:t> Welche Daten müssen in einer Blockchain persistiert werden, um eine Rückverfolgbarkeit zu ermöglichen?</a:t>
            </a:r>
          </a:p>
          <a:p>
            <a:pPr lvl="1"/>
            <a:r>
              <a:rPr lang="de-DE" b="1" dirty="0"/>
              <a:t>FF1.3</a:t>
            </a:r>
            <a:r>
              <a:rPr lang="de-DE" dirty="0"/>
              <a:t> Welche Blockchain-Technologie kommt in Frage um FF1 zu realisieren und den spezifischen Anforderungen der Fleischwarenindustrie gerecht zu werden?</a:t>
            </a:r>
          </a:p>
          <a:p>
            <a:pPr lvl="1"/>
            <a:r>
              <a:rPr lang="de-DE" b="1" dirty="0"/>
              <a:t>FF1.4</a:t>
            </a:r>
            <a:r>
              <a:rPr lang="de-DE" dirty="0"/>
              <a:t> Welche Systemarchitektur erfüllt die Anforderungen der Fleischwarenindustrie, um eine Chargenrückverfolgung zu realisieren?</a:t>
            </a:r>
          </a:p>
        </p:txBody>
      </p:sp>
    </p:spTree>
    <p:extLst>
      <p:ext uri="{BB962C8B-B14F-4D97-AF65-F5344CB8AC3E}">
        <p14:creationId xmlns:p14="http://schemas.microsoft.com/office/powerpoint/2010/main" val="2700507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a:themeElements>
    <a:clrScheme name="VLBA">
      <a:dk1>
        <a:sysClr val="windowText" lastClr="000000"/>
      </a:dk1>
      <a:lt1>
        <a:sysClr val="window" lastClr="FFFFFF"/>
      </a:lt1>
      <a:dk2>
        <a:srgbClr val="44546A"/>
      </a:dk2>
      <a:lt2>
        <a:srgbClr val="E7E6E6"/>
      </a:lt2>
      <a:accent1>
        <a:srgbClr val="004CA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LBA">
      <a:majorFont>
        <a:latin typeface="Montserrat"/>
        <a:ea typeface=""/>
        <a:cs typeface=""/>
      </a:majorFont>
      <a:minorFont>
        <a:latin typeface="Hind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2" id="{D80510E3-2853-4F4E-9459-DECB050C5AAE}" vid="{3FED73C4-F0A5-4537-AB1A-A0FE7CE6075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DB96DACB560749A9CE14EFECB13D0B" ma:contentTypeVersion="8" ma:contentTypeDescription="Create a new document." ma:contentTypeScope="" ma:versionID="af8122322273b8611e728e69f21cac0e">
  <xsd:schema xmlns:xsd="http://www.w3.org/2001/XMLSchema" xmlns:xs="http://www.w3.org/2001/XMLSchema" xmlns:p="http://schemas.microsoft.com/office/2006/metadata/properties" xmlns:ns2="180ecfc7-21df-49ff-b9e0-f8568f7917aa" xmlns:ns3="649f9ec1-6435-41ad-9777-850f4ba119b6" targetNamespace="http://schemas.microsoft.com/office/2006/metadata/properties" ma:root="true" ma:fieldsID="ed8acc8de49c1e1794f4d91d60eee99c" ns2:_="" ns3:_="">
    <xsd:import namespace="180ecfc7-21df-49ff-b9e0-f8568f7917aa"/>
    <xsd:import namespace="649f9ec1-6435-41ad-9777-850f4ba119b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ecfc7-21df-49ff-b9e0-f8568f7917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49f9ec1-6435-41ad-9777-850f4ba119b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B96F40-3911-4E87-822B-3C9D3E47D2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ecfc7-21df-49ff-b9e0-f8568f7917aa"/>
    <ds:schemaRef ds:uri="649f9ec1-6435-41ad-9777-850f4ba119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31B5F58-F90F-48CF-B59B-42B88F29EB0D}">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CD31C55-39DA-4086-ADD7-6827D0A435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Uni Oldenburg Vorlage VLBA 2019</Template>
  <TotalTime>0</TotalTime>
  <Words>2907</Words>
  <Application>Microsoft Office PowerPoint</Application>
  <PresentationFormat>Breitbild</PresentationFormat>
  <Paragraphs>266</Paragraphs>
  <Slides>35</Slides>
  <Notes>13</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35</vt:i4>
      </vt:variant>
    </vt:vector>
  </HeadingPairs>
  <TitlesOfParts>
    <vt:vector size="43" baseType="lpstr">
      <vt:lpstr>Montserrat</vt:lpstr>
      <vt:lpstr>Hind Light</vt:lpstr>
      <vt:lpstr>Hind Regular</vt:lpstr>
      <vt:lpstr>Arial</vt:lpstr>
      <vt:lpstr>Symbol</vt:lpstr>
      <vt:lpstr>Calibri</vt:lpstr>
      <vt:lpstr>Wingdings</vt:lpstr>
      <vt:lpstr>Office</vt:lpstr>
      <vt:lpstr>Kolloquium Masterthesis</vt:lpstr>
      <vt:lpstr>Agenda</vt:lpstr>
      <vt:lpstr>Motivation</vt:lpstr>
      <vt:lpstr>Motivation</vt:lpstr>
      <vt:lpstr>Motivation</vt:lpstr>
      <vt:lpstr>Motivation</vt:lpstr>
      <vt:lpstr>Problemstellung</vt:lpstr>
      <vt:lpstr>Problemstellung</vt:lpstr>
      <vt:lpstr>Problemstellung</vt:lpstr>
      <vt:lpstr>Vorgehen &amp; Ziele</vt:lpstr>
      <vt:lpstr>Vorgehen &amp; Ziele</vt:lpstr>
      <vt:lpstr>Vorgehen &amp; Ziele</vt:lpstr>
      <vt:lpstr>Lösung</vt:lpstr>
      <vt:lpstr>Lösung</vt:lpstr>
      <vt:lpstr>Lösung</vt:lpstr>
      <vt:lpstr>Lösung</vt:lpstr>
      <vt:lpstr>Lösung</vt:lpstr>
      <vt:lpstr>Lösung</vt:lpstr>
      <vt:lpstr>Lösung</vt:lpstr>
      <vt:lpstr>Lösung</vt:lpstr>
      <vt:lpstr>Lösung</vt:lpstr>
      <vt:lpstr>Lösung</vt:lpstr>
      <vt:lpstr>Lösung</vt:lpstr>
      <vt:lpstr>Technische Umsetzung</vt:lpstr>
      <vt:lpstr>Technische Umsetzung</vt:lpstr>
      <vt:lpstr>Technische Umsetzung</vt:lpstr>
      <vt:lpstr>Technische Umsetzung</vt:lpstr>
      <vt:lpstr>Technische Umsetzung</vt:lpstr>
      <vt:lpstr>Technische Umsetzung</vt:lpstr>
      <vt:lpstr>Technische Umsetzung</vt:lpstr>
      <vt:lpstr>Demo</vt:lpstr>
      <vt:lpstr>Fazit</vt:lpstr>
      <vt:lpstr>Fazit</vt:lpstr>
      <vt:lpstr>Literatur</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Kolloqium Masterthesis</dc:title>
  <dc:creator>Nils Lutz</dc:creator>
  <cp:lastModifiedBy>Nils Lutz</cp:lastModifiedBy>
  <cp:revision>38</cp:revision>
  <dcterms:created xsi:type="dcterms:W3CDTF">2019-09-14T11:21:43Z</dcterms:created>
  <dcterms:modified xsi:type="dcterms:W3CDTF">2019-11-28T21:49:47Z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0x010100F3DB96DACB560749A9CE14EFECB13D0B</vt:lpwstr>
  </property>
</Properties>
</file>